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9" r:id="rId4"/>
    <p:sldMasterId id="2147483700" r:id="rId5"/>
    <p:sldMasterId id="214748370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y="10799750" cx="15119350"/>
  <p:notesSz cx="6858000" cy="9144000"/>
  <p:embeddedFontLst>
    <p:embeddedFont>
      <p:font typeface="Century Gothic"/>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3B2F08A-189E-4F55-AE9E-388A6891A1B9}">
  <a:tblStyle styleId="{C3B2F08A-189E-4F55-AE9E-388A6891A1B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1EE3A4E-8238-4E1F-BA91-E897D670EF45}" styleName="Table_1">
    <a:wholeTbl>
      <a:tcTxStyle b="off" i="off">
        <a:font>
          <a:latin typeface="Century Gothic"/>
          <a:ea typeface="Century Gothic"/>
          <a:cs typeface="Century Gothic"/>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5E7E6"/>
          </a:solidFill>
        </a:fill>
      </a:tcStyle>
    </a:wholeTbl>
    <a:band1H>
      <a:tcTxStyle/>
      <a:tcStyle>
        <a:fill>
          <a:solidFill>
            <a:srgbClr val="EACBCA"/>
          </a:solidFill>
        </a:fill>
      </a:tcStyle>
    </a:band1H>
    <a:band2H>
      <a:tcTxStyle/>
    </a:band2H>
    <a:band1V>
      <a:tcTxStyle/>
      <a:tcStyle>
        <a:fill>
          <a:solidFill>
            <a:srgbClr val="EACBCA"/>
          </a:solidFill>
        </a:fill>
      </a:tcStyle>
    </a:band1V>
    <a:band2V>
      <a:tcTxStyle/>
    </a:band2V>
    <a:lastCol>
      <a:tcTxStyle b="on" i="off">
        <a:font>
          <a:latin typeface="Century Gothic"/>
          <a:ea typeface="Century Gothic"/>
          <a:cs typeface="Century Gothic"/>
        </a:font>
        <a:srgbClr val="FFFFFF"/>
      </a:tcTxStyle>
      <a:tcStyle>
        <a:fill>
          <a:solidFill>
            <a:srgbClr val="F8B323"/>
          </a:solidFill>
        </a:fill>
      </a:tcStyle>
    </a:lastCol>
    <a:firstCol>
      <a:tcTxStyle b="on" i="off">
        <a:font>
          <a:latin typeface="Century Gothic"/>
          <a:ea typeface="Century Gothic"/>
          <a:cs typeface="Century Gothic"/>
        </a:font>
        <a:srgbClr val="FFFFFF"/>
      </a:tcTxStyle>
      <a:tcStyle>
        <a:fill>
          <a:solidFill>
            <a:srgbClr val="F8B323"/>
          </a:solidFill>
        </a:fill>
      </a:tcStyle>
    </a:firstCol>
    <a:lastRow>
      <a:tcTxStyle b="on" i="off">
        <a:font>
          <a:latin typeface="Century Gothic"/>
          <a:ea typeface="Century Gothic"/>
          <a:cs typeface="Century Gothic"/>
        </a:font>
        <a:srgbClr val="FFFFFF"/>
      </a:tcTxStyle>
      <a:tcStyle>
        <a:tcBdr>
          <a:top>
            <a:ln cap="flat" cmpd="sng" w="38100">
              <a:solidFill>
                <a:srgbClr val="FFFFFF"/>
              </a:solidFill>
              <a:prstDash val="solid"/>
              <a:round/>
              <a:headEnd len="sm" w="sm" type="none"/>
              <a:tailEnd len="sm" w="sm" type="none"/>
            </a:ln>
          </a:top>
        </a:tcBdr>
        <a:fill>
          <a:solidFill>
            <a:srgbClr val="F8B323"/>
          </a:solidFill>
        </a:fill>
      </a:tcStyle>
    </a:lastRow>
    <a:seCell>
      <a:tcTxStyle/>
    </a:seCell>
    <a:swCell>
      <a:tcTxStyle/>
    </a:swCell>
    <a:firstRow>
      <a:tcTxStyle b="on" i="off">
        <a:font>
          <a:latin typeface="Century Gothic"/>
          <a:ea typeface="Century Gothic"/>
          <a:cs typeface="Century Gothic"/>
        </a:font>
        <a:srgbClr val="FFFFFF"/>
      </a:tcTxStyle>
      <a:tcStyle>
        <a:tcBdr>
          <a:bottom>
            <a:ln cap="flat" cmpd="sng" w="38100">
              <a:solidFill>
                <a:srgbClr val="FFFFFF"/>
              </a:solidFill>
              <a:prstDash val="solid"/>
              <a:round/>
              <a:headEnd len="sm" w="sm" type="none"/>
              <a:tailEnd len="sm" w="sm" type="none"/>
            </a:ln>
          </a:bottom>
        </a:tcBdr>
        <a:fill>
          <a:solidFill>
            <a:srgbClr val="F8B323"/>
          </a:solidFill>
        </a:fill>
      </a:tcStyle>
    </a:firstRow>
    <a:neCell>
      <a:tcTxStyle/>
    </a:neCell>
    <a:nwCell>
      <a:tcTxStyle/>
    </a:nwCell>
  </a:tblStyle>
  <a:tblStyle styleId="{53440151-BDF3-4A33-A5DD-C3B524768469}" styleName="Table_2">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6E8E7"/>
          </a:solidFill>
        </a:fill>
      </a:tcStyle>
    </a:wholeTbl>
    <a:band1H>
      <a:tcTxStyle/>
      <a:tcStyle>
        <a:fill>
          <a:solidFill>
            <a:srgbClr val="EDCDCB"/>
          </a:solidFill>
        </a:fill>
      </a:tcStyle>
    </a:band1H>
    <a:band2H>
      <a:tcTxStyle/>
    </a:band2H>
    <a:band1V>
      <a:tcTxStyle/>
      <a:tcStyle>
        <a:fill>
          <a:solidFill>
            <a:srgbClr val="EDCDCB"/>
          </a:solidFill>
        </a:fill>
      </a:tcStyle>
    </a:band1V>
    <a:band2V>
      <a:tcTxStyle/>
    </a:band2V>
    <a:lastCol>
      <a:tcTxStyle b="on" i="off">
        <a:font>
          <a:latin typeface="Century Gothic"/>
          <a:ea typeface="Century Gothic"/>
          <a:cs typeface="Century Gothic"/>
        </a:font>
        <a:schemeClr val="lt1"/>
      </a:tcTxStyle>
      <a:tcStyle>
        <a:fill>
          <a:solidFill>
            <a:schemeClr val="accent2"/>
          </a:solidFill>
        </a:fill>
      </a:tcStyle>
    </a:lastCol>
    <a:firstCol>
      <a:tcTxStyle b="on" i="off">
        <a:font>
          <a:latin typeface="Century Gothic"/>
          <a:ea typeface="Century Gothic"/>
          <a:cs typeface="Century Gothic"/>
        </a:font>
        <a:schemeClr val="lt1"/>
      </a:tcTxStyle>
      <a:tcStyle>
        <a:fill>
          <a:solidFill>
            <a:schemeClr val="accent2"/>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FF2938E3-14AD-4C6F-86AF-57A07034DB56}" styleName="Table_3">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BEEE7"/>
          </a:solidFill>
        </a:fill>
      </a:tcStyle>
    </a:wholeTbl>
    <a:band1H>
      <a:tcTxStyle/>
      <a:tcStyle>
        <a:fill>
          <a:solidFill>
            <a:srgbClr val="F7DBCB"/>
          </a:solidFill>
        </a:fill>
      </a:tcStyle>
    </a:band1H>
    <a:band2H>
      <a:tcTxStyle/>
    </a:band2H>
    <a:band1V>
      <a:tcTxStyle/>
      <a:tcStyle>
        <a:fill>
          <a:solidFill>
            <a:srgbClr val="F7DBCB"/>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font" Target="fonts/CenturyGothic-bold.fntdata"/><Relationship Id="rId52" Type="http://schemas.openxmlformats.org/officeDocument/2006/relationships/font" Target="fonts/CenturyGothic-regular.fntdata"/><Relationship Id="rId11" Type="http://schemas.openxmlformats.org/officeDocument/2006/relationships/slide" Target="slides/slide4.xml"/><Relationship Id="rId55" Type="http://schemas.openxmlformats.org/officeDocument/2006/relationships/font" Target="fonts/CenturyGothic-boldItalic.fntdata"/><Relationship Id="rId10" Type="http://schemas.openxmlformats.org/officeDocument/2006/relationships/slide" Target="slides/slide3.xml"/><Relationship Id="rId54" Type="http://schemas.openxmlformats.org/officeDocument/2006/relationships/font" Target="fonts/CenturyGothic-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856"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56"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856"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856"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856"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856"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856"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856"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856"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1: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g41664f46e9_0_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41664f46e9_0_0:notes"/>
          <p:cNvSpPr/>
          <p:nvPr>
            <p:ph idx="2" type="sldImg"/>
          </p:nvPr>
        </p:nvSpPr>
        <p:spPr>
          <a:xfrm>
            <a:off x="1270000" y="1143000"/>
            <a:ext cx="4317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Google Shape;527;g41664f46e9_0_14: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41664f46e9_0_14:notes"/>
          <p:cNvSpPr/>
          <p:nvPr>
            <p:ph idx="2" type="sldImg"/>
          </p:nvPr>
        </p:nvSpPr>
        <p:spPr>
          <a:xfrm>
            <a:off x="1270000" y="1143000"/>
            <a:ext cx="4317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g41664f46e9_0_23: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41664f46e9_0_23:notes"/>
          <p:cNvSpPr/>
          <p:nvPr>
            <p:ph idx="2" type="sldImg"/>
          </p:nvPr>
        </p:nvSpPr>
        <p:spPr>
          <a:xfrm>
            <a:off x="1270000" y="1143000"/>
            <a:ext cx="4317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g41664f46e9_0_37: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g41664f46e9_0_37:notes"/>
          <p:cNvSpPr/>
          <p:nvPr>
            <p:ph idx="2" type="sldImg"/>
          </p:nvPr>
        </p:nvSpPr>
        <p:spPr>
          <a:xfrm>
            <a:off x="1270000" y="1143000"/>
            <a:ext cx="4317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Google Shape;56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8: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Google Shape;574;g41664f46e9_0_6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41664f46e9_0_60:notes"/>
          <p:cNvSpPr/>
          <p:nvPr>
            <p:ph idx="2" type="sldImg"/>
          </p:nvPr>
        </p:nvSpPr>
        <p:spPr>
          <a:xfrm>
            <a:off x="1268773" y="1143000"/>
            <a:ext cx="4320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Google Shape;588;g41664f46e9_0_73: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41664f46e9_0_73:notes"/>
          <p:cNvSpPr/>
          <p:nvPr>
            <p:ph idx="2" type="sldImg"/>
          </p:nvPr>
        </p:nvSpPr>
        <p:spPr>
          <a:xfrm>
            <a:off x="1268773" y="1143000"/>
            <a:ext cx="4320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Google Shape;604;g41664f46e9_0_88: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g41664f46e9_0_88:notes"/>
          <p:cNvSpPr/>
          <p:nvPr>
            <p:ph idx="2" type="sldImg"/>
          </p:nvPr>
        </p:nvSpPr>
        <p:spPr>
          <a:xfrm>
            <a:off x="1268773" y="1143000"/>
            <a:ext cx="4320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Google Shape;618;g41664f46e9_0_101: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41664f46e9_0_101:notes"/>
          <p:cNvSpPr/>
          <p:nvPr>
            <p:ph idx="2" type="sldImg"/>
          </p:nvPr>
        </p:nvSpPr>
        <p:spPr>
          <a:xfrm>
            <a:off x="1268773" y="1143000"/>
            <a:ext cx="4320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3" name="Shape 633"/>
        <p:cNvGrpSpPr/>
        <p:nvPr/>
      </p:nvGrpSpPr>
      <p:grpSpPr>
        <a:xfrm>
          <a:off x="0" y="0"/>
          <a:ext cx="0" cy="0"/>
          <a:chOff x="0" y="0"/>
          <a:chExt cx="0" cy="0"/>
        </a:xfrm>
      </p:grpSpPr>
      <p:sp>
        <p:nvSpPr>
          <p:cNvPr id="634" name="Google Shape;634;g41664f46e9_0_51: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41664f46e9_0_51:notes"/>
          <p:cNvSpPr/>
          <p:nvPr>
            <p:ph idx="2" type="sldImg"/>
          </p:nvPr>
        </p:nvSpPr>
        <p:spPr>
          <a:xfrm>
            <a:off x="1270000" y="1143000"/>
            <a:ext cx="4317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2: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Google Shape;64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11: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0" name="Shape 650"/>
        <p:cNvGrpSpPr/>
        <p:nvPr/>
      </p:nvGrpSpPr>
      <p:grpSpPr>
        <a:xfrm>
          <a:off x="0" y="0"/>
          <a:ext cx="0" cy="0"/>
          <a:chOff x="0" y="0"/>
          <a:chExt cx="0" cy="0"/>
        </a:xfrm>
      </p:grpSpPr>
      <p:sp>
        <p:nvSpPr>
          <p:cNvPr id="651" name="Google Shape;65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12: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13: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7" name="Shape 667"/>
        <p:cNvGrpSpPr/>
        <p:nvPr/>
      </p:nvGrpSpPr>
      <p:grpSpPr>
        <a:xfrm>
          <a:off x="0" y="0"/>
          <a:ext cx="0" cy="0"/>
          <a:chOff x="0" y="0"/>
          <a:chExt cx="0" cy="0"/>
        </a:xfrm>
      </p:grpSpPr>
      <p:sp>
        <p:nvSpPr>
          <p:cNvPr id="668" name="Google Shape;66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p14: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4" name="Shape 674"/>
        <p:cNvGrpSpPr/>
        <p:nvPr/>
      </p:nvGrpSpPr>
      <p:grpSpPr>
        <a:xfrm>
          <a:off x="0" y="0"/>
          <a:ext cx="0" cy="0"/>
          <a:chOff x="0" y="0"/>
          <a:chExt cx="0" cy="0"/>
        </a:xfrm>
      </p:grpSpPr>
      <p:sp>
        <p:nvSpPr>
          <p:cNvPr id="675" name="Google Shape;675;g4438b14ae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g4438b14ae3_0_0:notes"/>
          <p:cNvSpPr/>
          <p:nvPr>
            <p:ph idx="2" type="sldImg"/>
          </p:nvPr>
        </p:nvSpPr>
        <p:spPr>
          <a:xfrm>
            <a:off x="1270000" y="1143000"/>
            <a:ext cx="4317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1" name="Shape 681"/>
        <p:cNvGrpSpPr/>
        <p:nvPr/>
      </p:nvGrpSpPr>
      <p:grpSpPr>
        <a:xfrm>
          <a:off x="0" y="0"/>
          <a:ext cx="0" cy="0"/>
          <a:chOff x="0" y="0"/>
          <a:chExt cx="0" cy="0"/>
        </a:xfrm>
      </p:grpSpPr>
      <p:sp>
        <p:nvSpPr>
          <p:cNvPr id="682" name="Google Shape;68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15: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0" name="Shape 690"/>
        <p:cNvGrpSpPr/>
        <p:nvPr/>
      </p:nvGrpSpPr>
      <p:grpSpPr>
        <a:xfrm>
          <a:off x="0" y="0"/>
          <a:ext cx="0" cy="0"/>
          <a:chOff x="0" y="0"/>
          <a:chExt cx="0" cy="0"/>
        </a:xfrm>
      </p:grpSpPr>
      <p:sp>
        <p:nvSpPr>
          <p:cNvPr id="691" name="Google Shape;69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16: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4" name="Shape 704"/>
        <p:cNvGrpSpPr/>
        <p:nvPr/>
      </p:nvGrpSpPr>
      <p:grpSpPr>
        <a:xfrm>
          <a:off x="0" y="0"/>
          <a:ext cx="0" cy="0"/>
          <a:chOff x="0" y="0"/>
          <a:chExt cx="0" cy="0"/>
        </a:xfrm>
      </p:grpSpPr>
      <p:sp>
        <p:nvSpPr>
          <p:cNvPr id="705" name="Google Shape;70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17: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7" name="Shape 717"/>
        <p:cNvGrpSpPr/>
        <p:nvPr/>
      </p:nvGrpSpPr>
      <p:grpSpPr>
        <a:xfrm>
          <a:off x="0" y="0"/>
          <a:ext cx="0" cy="0"/>
          <a:chOff x="0" y="0"/>
          <a:chExt cx="0" cy="0"/>
        </a:xfrm>
      </p:grpSpPr>
      <p:sp>
        <p:nvSpPr>
          <p:cNvPr id="718" name="Google Shape;71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18: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5" name="Shape 725"/>
        <p:cNvGrpSpPr/>
        <p:nvPr/>
      </p:nvGrpSpPr>
      <p:grpSpPr>
        <a:xfrm>
          <a:off x="0" y="0"/>
          <a:ext cx="0" cy="0"/>
          <a:chOff x="0" y="0"/>
          <a:chExt cx="0" cy="0"/>
        </a:xfrm>
      </p:grpSpPr>
      <p:sp>
        <p:nvSpPr>
          <p:cNvPr id="726" name="Google Shape;72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19: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3: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5" name="Shape 735"/>
        <p:cNvGrpSpPr/>
        <p:nvPr/>
      </p:nvGrpSpPr>
      <p:grpSpPr>
        <a:xfrm>
          <a:off x="0" y="0"/>
          <a:ext cx="0" cy="0"/>
          <a:chOff x="0" y="0"/>
          <a:chExt cx="0" cy="0"/>
        </a:xfrm>
      </p:grpSpPr>
      <p:sp>
        <p:nvSpPr>
          <p:cNvPr id="736" name="Google Shape;73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20: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3" name="Shape 743"/>
        <p:cNvGrpSpPr/>
        <p:nvPr/>
      </p:nvGrpSpPr>
      <p:grpSpPr>
        <a:xfrm>
          <a:off x="0" y="0"/>
          <a:ext cx="0" cy="0"/>
          <a:chOff x="0" y="0"/>
          <a:chExt cx="0" cy="0"/>
        </a:xfrm>
      </p:grpSpPr>
      <p:sp>
        <p:nvSpPr>
          <p:cNvPr id="744" name="Google Shape;74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5" name="Google Shape;745;p21: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1" name="Shape 751"/>
        <p:cNvGrpSpPr/>
        <p:nvPr/>
      </p:nvGrpSpPr>
      <p:grpSpPr>
        <a:xfrm>
          <a:off x="0" y="0"/>
          <a:ext cx="0" cy="0"/>
          <a:chOff x="0" y="0"/>
          <a:chExt cx="0" cy="0"/>
        </a:xfrm>
      </p:grpSpPr>
      <p:sp>
        <p:nvSpPr>
          <p:cNvPr id="752" name="Google Shape;75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22: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9" name="Shape 759"/>
        <p:cNvGrpSpPr/>
        <p:nvPr/>
      </p:nvGrpSpPr>
      <p:grpSpPr>
        <a:xfrm>
          <a:off x="0" y="0"/>
          <a:ext cx="0" cy="0"/>
          <a:chOff x="0" y="0"/>
          <a:chExt cx="0" cy="0"/>
        </a:xfrm>
      </p:grpSpPr>
      <p:sp>
        <p:nvSpPr>
          <p:cNvPr id="760" name="Google Shape;76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p23: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6" name="Shape 766"/>
        <p:cNvGrpSpPr/>
        <p:nvPr/>
      </p:nvGrpSpPr>
      <p:grpSpPr>
        <a:xfrm>
          <a:off x="0" y="0"/>
          <a:ext cx="0" cy="0"/>
          <a:chOff x="0" y="0"/>
          <a:chExt cx="0" cy="0"/>
        </a:xfrm>
      </p:grpSpPr>
      <p:sp>
        <p:nvSpPr>
          <p:cNvPr id="767" name="Google Shape;76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24: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6" name="Shape 776"/>
        <p:cNvGrpSpPr/>
        <p:nvPr/>
      </p:nvGrpSpPr>
      <p:grpSpPr>
        <a:xfrm>
          <a:off x="0" y="0"/>
          <a:ext cx="0" cy="0"/>
          <a:chOff x="0" y="0"/>
          <a:chExt cx="0" cy="0"/>
        </a:xfrm>
      </p:grpSpPr>
      <p:sp>
        <p:nvSpPr>
          <p:cNvPr id="777" name="Google Shape;77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25: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0" name="Shape 800"/>
        <p:cNvGrpSpPr/>
        <p:nvPr/>
      </p:nvGrpSpPr>
      <p:grpSpPr>
        <a:xfrm>
          <a:off x="0" y="0"/>
          <a:ext cx="0" cy="0"/>
          <a:chOff x="0" y="0"/>
          <a:chExt cx="0" cy="0"/>
        </a:xfrm>
      </p:grpSpPr>
      <p:sp>
        <p:nvSpPr>
          <p:cNvPr id="801" name="Google Shape;80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26: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0" name="Shape 810"/>
        <p:cNvGrpSpPr/>
        <p:nvPr/>
      </p:nvGrpSpPr>
      <p:grpSpPr>
        <a:xfrm>
          <a:off x="0" y="0"/>
          <a:ext cx="0" cy="0"/>
          <a:chOff x="0" y="0"/>
          <a:chExt cx="0" cy="0"/>
        </a:xfrm>
      </p:grpSpPr>
      <p:sp>
        <p:nvSpPr>
          <p:cNvPr id="811" name="Google Shape;81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p27: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8" name="Shape 818"/>
        <p:cNvGrpSpPr/>
        <p:nvPr/>
      </p:nvGrpSpPr>
      <p:grpSpPr>
        <a:xfrm>
          <a:off x="0" y="0"/>
          <a:ext cx="0" cy="0"/>
          <a:chOff x="0" y="0"/>
          <a:chExt cx="0" cy="0"/>
        </a:xfrm>
      </p:grpSpPr>
      <p:sp>
        <p:nvSpPr>
          <p:cNvPr id="819" name="Google Shape;81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 name="Google Shape;820;p28: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6" name="Shape 826"/>
        <p:cNvGrpSpPr/>
        <p:nvPr/>
      </p:nvGrpSpPr>
      <p:grpSpPr>
        <a:xfrm>
          <a:off x="0" y="0"/>
          <a:ext cx="0" cy="0"/>
          <a:chOff x="0" y="0"/>
          <a:chExt cx="0" cy="0"/>
        </a:xfrm>
      </p:grpSpPr>
      <p:sp>
        <p:nvSpPr>
          <p:cNvPr id="827" name="Google Shape;82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29: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4: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3" name="Shape 833"/>
        <p:cNvGrpSpPr/>
        <p:nvPr/>
      </p:nvGrpSpPr>
      <p:grpSpPr>
        <a:xfrm>
          <a:off x="0" y="0"/>
          <a:ext cx="0" cy="0"/>
          <a:chOff x="0" y="0"/>
          <a:chExt cx="0" cy="0"/>
        </a:xfrm>
      </p:grpSpPr>
      <p:sp>
        <p:nvSpPr>
          <p:cNvPr id="834" name="Google Shape;83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5" name="Google Shape;835;p30: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3" name="Shape 843"/>
        <p:cNvGrpSpPr/>
        <p:nvPr/>
      </p:nvGrpSpPr>
      <p:grpSpPr>
        <a:xfrm>
          <a:off x="0" y="0"/>
          <a:ext cx="0" cy="0"/>
          <a:chOff x="0" y="0"/>
          <a:chExt cx="0" cy="0"/>
        </a:xfrm>
      </p:grpSpPr>
      <p:sp>
        <p:nvSpPr>
          <p:cNvPr id="844" name="Google Shape;84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5" name="Google Shape;845;p31: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1" name="Shape 851"/>
        <p:cNvGrpSpPr/>
        <p:nvPr/>
      </p:nvGrpSpPr>
      <p:grpSpPr>
        <a:xfrm>
          <a:off x="0" y="0"/>
          <a:ext cx="0" cy="0"/>
          <a:chOff x="0" y="0"/>
          <a:chExt cx="0" cy="0"/>
        </a:xfrm>
      </p:grpSpPr>
      <p:sp>
        <p:nvSpPr>
          <p:cNvPr id="852" name="Google Shape;85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3" name="Google Shape;853;p32: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3" name="Shape 863"/>
        <p:cNvGrpSpPr/>
        <p:nvPr/>
      </p:nvGrpSpPr>
      <p:grpSpPr>
        <a:xfrm>
          <a:off x="0" y="0"/>
          <a:ext cx="0" cy="0"/>
          <a:chOff x="0" y="0"/>
          <a:chExt cx="0" cy="0"/>
        </a:xfrm>
      </p:grpSpPr>
      <p:sp>
        <p:nvSpPr>
          <p:cNvPr id="864" name="Google Shape;86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5" name="Google Shape;865;p33: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1" name="Shape 871"/>
        <p:cNvGrpSpPr/>
        <p:nvPr/>
      </p:nvGrpSpPr>
      <p:grpSpPr>
        <a:xfrm>
          <a:off x="0" y="0"/>
          <a:ext cx="0" cy="0"/>
          <a:chOff x="0" y="0"/>
          <a:chExt cx="0" cy="0"/>
        </a:xfrm>
      </p:grpSpPr>
      <p:sp>
        <p:nvSpPr>
          <p:cNvPr id="872" name="Google Shape;872;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3" name="Google Shape;873;p34: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5: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6: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7: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9: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10:notes"/>
          <p:cNvSpPr/>
          <p:nvPr>
            <p:ph idx="2" type="sldImg"/>
          </p:nvPr>
        </p:nvSpPr>
        <p:spPr>
          <a:xfrm>
            <a:off x="1270000" y="1143000"/>
            <a:ext cx="4318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 name="Shape 22"/>
        <p:cNvGrpSpPr/>
        <p:nvPr/>
      </p:nvGrpSpPr>
      <p:grpSpPr>
        <a:xfrm>
          <a:off x="0" y="0"/>
          <a:ext cx="0" cy="0"/>
          <a:chOff x="0" y="0"/>
          <a:chExt cx="0" cy="0"/>
        </a:xfrm>
      </p:grpSpPr>
      <p:grpSp>
        <p:nvGrpSpPr>
          <p:cNvPr id="23" name="Google Shape;23;p2"/>
          <p:cNvGrpSpPr/>
          <p:nvPr/>
        </p:nvGrpSpPr>
        <p:grpSpPr>
          <a:xfrm>
            <a:off x="335986" y="1"/>
            <a:ext cx="6247231" cy="10799765"/>
            <a:chOff x="203200" y="0"/>
            <a:chExt cx="3778250" cy="6858001"/>
          </a:xfrm>
        </p:grpSpPr>
        <p:sp>
          <p:nvSpPr>
            <p:cNvPr id="24" name="Google Shape;24;p2"/>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chemeClr val="accent1"/>
            </a:solidFill>
            <a:ln>
              <a:noFill/>
            </a:ln>
          </p:spPr>
        </p:sp>
        <p:sp>
          <p:nvSpPr>
            <p:cNvPr id="25" name="Google Shape;25;p2"/>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595959"/>
            </a:solidFill>
            <a:ln>
              <a:noFill/>
            </a:ln>
          </p:spPr>
        </p:sp>
        <p:sp>
          <p:nvSpPr>
            <p:cNvPr id="26" name="Google Shape;26;p2"/>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27" name="Google Shape;27;p2"/>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7B470B"/>
            </a:solidFill>
            <a:ln>
              <a:noFill/>
            </a:ln>
          </p:spPr>
        </p:sp>
        <p:sp>
          <p:nvSpPr>
            <p:cNvPr id="28" name="Google Shape;28;p2"/>
            <p:cNvSpPr/>
            <p:nvPr/>
          </p:nvSpPr>
          <p:spPr>
            <a:xfrm>
              <a:off x="641350" y="3881438"/>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B96B10"/>
            </a:solidFill>
            <a:ln>
              <a:noFill/>
            </a:ln>
          </p:spPr>
        </p:sp>
        <p:sp>
          <p:nvSpPr>
            <p:cNvPr id="29" name="Google Shape;29;p2"/>
            <p:cNvSpPr/>
            <p:nvPr/>
          </p:nvSpPr>
          <p:spPr>
            <a:xfrm>
              <a:off x="203200" y="3771900"/>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30" name="Google Shape;30;p2"/>
          <p:cNvSpPr txBox="1"/>
          <p:nvPr>
            <p:ph type="ctrTitle"/>
          </p:nvPr>
        </p:nvSpPr>
        <p:spPr>
          <a:xfrm>
            <a:off x="2876502" y="1439970"/>
            <a:ext cx="11486882" cy="5493212"/>
          </a:xfrm>
          <a:prstGeom prst="rect">
            <a:avLst/>
          </a:prstGeom>
          <a:noFill/>
          <a:ln>
            <a:noFill/>
          </a:ln>
        </p:spPr>
        <p:txBody>
          <a:bodyPr anchorCtr="0" anchor="b" bIns="45700" lIns="91425" spcFirstLastPara="1" rIns="91425" wrap="square" tIns="45700"/>
          <a:lstStyle>
            <a:lvl1pPr lvl="0" marR="0" rtl="0" algn="r">
              <a:spcBef>
                <a:spcPts val="0"/>
              </a:spcBef>
              <a:spcAft>
                <a:spcPts val="0"/>
              </a:spcAft>
              <a:buClr>
                <a:schemeClr val="dk1"/>
              </a:buClr>
              <a:buSzPts val="8504"/>
              <a:buFont typeface="Century Gothic"/>
              <a:buNone/>
              <a:defRPr b="0" i="0" sz="8504"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1" name="Google Shape;31;p2"/>
          <p:cNvSpPr txBox="1"/>
          <p:nvPr>
            <p:ph idx="1" type="subTitle"/>
          </p:nvPr>
        </p:nvSpPr>
        <p:spPr>
          <a:xfrm>
            <a:off x="4835147" y="6933181"/>
            <a:ext cx="9528238" cy="2148821"/>
          </a:xfrm>
          <a:prstGeom prst="rect">
            <a:avLst/>
          </a:prstGeom>
          <a:noFill/>
          <a:ln>
            <a:noFill/>
          </a:ln>
        </p:spPr>
        <p:txBody>
          <a:bodyPr anchorCtr="0" anchor="t" bIns="45700" lIns="91425" spcFirstLastPara="1" rIns="91425" wrap="square" tIns="45700"/>
          <a:lstStyle>
            <a:lvl1pPr lvl="0" marR="0" rtl="0" algn="r">
              <a:spcBef>
                <a:spcPts val="567"/>
              </a:spcBef>
              <a:spcAft>
                <a:spcPts val="0"/>
              </a:spcAft>
              <a:buClr>
                <a:srgbClr val="B96B10"/>
              </a:buClr>
              <a:buSzPts val="4111"/>
              <a:buFont typeface="Arial"/>
              <a:buNone/>
              <a:defRPr b="0" i="0" sz="2835" u="none" cap="none" strike="noStrike">
                <a:solidFill>
                  <a:schemeClr val="dk1"/>
                </a:solidFill>
                <a:latin typeface="Century Gothic"/>
                <a:ea typeface="Century Gothic"/>
                <a:cs typeface="Century Gothic"/>
                <a:sym typeface="Century Gothic"/>
              </a:defRPr>
            </a:lvl1pPr>
            <a:lvl2pPr lvl="1" marR="0" rtl="0" algn="ctr">
              <a:spcBef>
                <a:spcPts val="945"/>
              </a:spcBef>
              <a:spcAft>
                <a:spcPts val="0"/>
              </a:spcAft>
              <a:buClr>
                <a:srgbClr val="B96B10"/>
              </a:buClr>
              <a:buSzPts val="4568"/>
              <a:buFont typeface="Arial"/>
              <a:buNone/>
              <a:defRPr b="0" i="0" sz="3150" u="none" cap="none" strike="noStrike">
                <a:solidFill>
                  <a:srgbClr val="888888"/>
                </a:solidFill>
                <a:latin typeface="Century Gothic"/>
                <a:ea typeface="Century Gothic"/>
                <a:cs typeface="Century Gothic"/>
                <a:sym typeface="Century Gothic"/>
              </a:defRPr>
            </a:lvl2pPr>
            <a:lvl3pPr lvl="2" marR="0" rtl="0" algn="ctr">
              <a:spcBef>
                <a:spcPts val="945"/>
              </a:spcBef>
              <a:spcAft>
                <a:spcPts val="0"/>
              </a:spcAft>
              <a:buClr>
                <a:srgbClr val="B96B10"/>
              </a:buClr>
              <a:buSzPts val="4111"/>
              <a:buFont typeface="Arial"/>
              <a:buNone/>
              <a:defRPr b="0" i="0" sz="2835" u="none" cap="none" strike="noStrike">
                <a:solidFill>
                  <a:srgbClr val="888888"/>
                </a:solidFill>
                <a:latin typeface="Century Gothic"/>
                <a:ea typeface="Century Gothic"/>
                <a:cs typeface="Century Gothic"/>
                <a:sym typeface="Century Gothic"/>
              </a:defRPr>
            </a:lvl3pPr>
            <a:lvl4pPr lvl="3" marR="0" rtl="0" algn="ctr">
              <a:spcBef>
                <a:spcPts val="945"/>
              </a:spcBef>
              <a:spcAft>
                <a:spcPts val="0"/>
              </a:spcAft>
              <a:buClr>
                <a:srgbClr val="B96B10"/>
              </a:buClr>
              <a:buSzPts val="3654"/>
              <a:buFont typeface="Arial"/>
              <a:buNone/>
              <a:defRPr b="0" i="0" sz="2520" u="none" cap="none" strike="noStrike">
                <a:solidFill>
                  <a:srgbClr val="888888"/>
                </a:solidFill>
                <a:latin typeface="Century Gothic"/>
                <a:ea typeface="Century Gothic"/>
                <a:cs typeface="Century Gothic"/>
                <a:sym typeface="Century Gothic"/>
              </a:defRPr>
            </a:lvl4pPr>
            <a:lvl5pPr lvl="4" marR="0" rtl="0" algn="ctr">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5pPr>
            <a:lvl6pPr lvl="5" marR="0" rtl="0" algn="ctr">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6pPr>
            <a:lvl7pPr lvl="6" marR="0" rtl="0" algn="ctr">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7pPr>
            <a:lvl8pPr lvl="7" marR="0" rtl="0" algn="ctr">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8pPr>
            <a:lvl9pPr lvl="8" marR="0" rtl="0" algn="ctr">
              <a:spcBef>
                <a:spcPts val="945"/>
              </a:spcBef>
              <a:spcAft>
                <a:spcPts val="945"/>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9pPr>
          </a:lstStyle>
          <a:p/>
        </p:txBody>
      </p:sp>
      <p:sp>
        <p:nvSpPr>
          <p:cNvPr id="32" name="Google Shape;32;p2"/>
          <p:cNvSpPr txBox="1"/>
          <p:nvPr>
            <p:ph idx="10" type="dt"/>
          </p:nvPr>
        </p:nvSpPr>
        <p:spPr>
          <a:xfrm>
            <a:off x="12112963" y="9633390"/>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3" name="Google Shape;33;p2"/>
          <p:cNvSpPr txBox="1"/>
          <p:nvPr>
            <p:ph idx="11" type="ftr"/>
          </p:nvPr>
        </p:nvSpPr>
        <p:spPr>
          <a:xfrm>
            <a:off x="5991742" y="9633390"/>
            <a:ext cx="5968105"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4" name="Google Shape;34;p2"/>
          <p:cNvSpPr txBox="1"/>
          <p:nvPr>
            <p:ph idx="12" type="sldNum"/>
          </p:nvPr>
        </p:nvSpPr>
        <p:spPr>
          <a:xfrm>
            <a:off x="13683013" y="9633390"/>
            <a:ext cx="680371"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u="none" cap="none" strike="noStrike">
                <a:solidFill>
                  <a:schemeClr val="dk1"/>
                </a:solidFill>
                <a:latin typeface="Century Gothic"/>
                <a:ea typeface="Century Gothic"/>
                <a:cs typeface="Century Gothic"/>
                <a:sym typeface="Century Gothic"/>
              </a:defRPr>
            </a:lvl1pPr>
            <a:lvl2pPr indent="0" lvl="1" marL="0" marR="0" rtl="0" algn="r">
              <a:spcBef>
                <a:spcPts val="0"/>
              </a:spcBef>
              <a:buNone/>
              <a:defRPr b="0" i="0" sz="1575" u="none" cap="none" strike="noStrike">
                <a:solidFill>
                  <a:schemeClr val="dk1"/>
                </a:solidFill>
                <a:latin typeface="Century Gothic"/>
                <a:ea typeface="Century Gothic"/>
                <a:cs typeface="Century Gothic"/>
                <a:sym typeface="Century Gothic"/>
              </a:defRPr>
            </a:lvl2pPr>
            <a:lvl3pPr indent="0" lvl="2" marL="0" marR="0" rtl="0" algn="r">
              <a:spcBef>
                <a:spcPts val="0"/>
              </a:spcBef>
              <a:buNone/>
              <a:defRPr b="0" i="0" sz="1575" u="none" cap="none" strike="noStrike">
                <a:solidFill>
                  <a:schemeClr val="dk1"/>
                </a:solidFill>
                <a:latin typeface="Century Gothic"/>
                <a:ea typeface="Century Gothic"/>
                <a:cs typeface="Century Gothic"/>
                <a:sym typeface="Century Gothic"/>
              </a:defRPr>
            </a:lvl3pPr>
            <a:lvl4pPr indent="0" lvl="3" marL="0" marR="0" rtl="0" algn="r">
              <a:spcBef>
                <a:spcPts val="0"/>
              </a:spcBef>
              <a:buNone/>
              <a:defRPr b="0" i="0" sz="1575" u="none" cap="none" strike="noStrike">
                <a:solidFill>
                  <a:schemeClr val="dk1"/>
                </a:solidFill>
                <a:latin typeface="Century Gothic"/>
                <a:ea typeface="Century Gothic"/>
                <a:cs typeface="Century Gothic"/>
                <a:sym typeface="Century Gothic"/>
              </a:defRPr>
            </a:lvl4pPr>
            <a:lvl5pPr indent="0" lvl="4" marL="0" marR="0" rtl="0" algn="r">
              <a:spcBef>
                <a:spcPts val="0"/>
              </a:spcBef>
              <a:buNone/>
              <a:defRPr b="0" i="0" sz="1575" u="none" cap="none" strike="noStrike">
                <a:solidFill>
                  <a:schemeClr val="dk1"/>
                </a:solidFill>
                <a:latin typeface="Century Gothic"/>
                <a:ea typeface="Century Gothic"/>
                <a:cs typeface="Century Gothic"/>
                <a:sym typeface="Century Gothic"/>
              </a:defRPr>
            </a:lvl5pPr>
            <a:lvl6pPr indent="0" lvl="5" marL="0" marR="0" rtl="0" algn="r">
              <a:spcBef>
                <a:spcPts val="0"/>
              </a:spcBef>
              <a:buNone/>
              <a:defRPr b="0" i="0" sz="1575" u="none" cap="none" strike="noStrike">
                <a:solidFill>
                  <a:schemeClr val="dk1"/>
                </a:solidFill>
                <a:latin typeface="Century Gothic"/>
                <a:ea typeface="Century Gothic"/>
                <a:cs typeface="Century Gothic"/>
                <a:sym typeface="Century Gothic"/>
              </a:defRPr>
            </a:lvl6pPr>
            <a:lvl7pPr indent="0" lvl="6" marL="0" marR="0" rtl="0" algn="r">
              <a:spcBef>
                <a:spcPts val="0"/>
              </a:spcBef>
              <a:buNone/>
              <a:defRPr b="0" i="0" sz="1575" u="none" cap="none" strike="noStrike">
                <a:solidFill>
                  <a:schemeClr val="dk1"/>
                </a:solidFill>
                <a:latin typeface="Century Gothic"/>
                <a:ea typeface="Century Gothic"/>
                <a:cs typeface="Century Gothic"/>
                <a:sym typeface="Century Gothic"/>
              </a:defRPr>
            </a:lvl7pPr>
            <a:lvl8pPr indent="0" lvl="7" marL="0" marR="0" rtl="0" algn="r">
              <a:spcBef>
                <a:spcPts val="0"/>
              </a:spcBef>
              <a:buNone/>
              <a:defRPr b="0" i="0" sz="1575" u="none" cap="none" strike="noStrike">
                <a:solidFill>
                  <a:schemeClr val="dk1"/>
                </a:solidFill>
                <a:latin typeface="Century Gothic"/>
                <a:ea typeface="Century Gothic"/>
                <a:cs typeface="Century Gothic"/>
                <a:sym typeface="Century Gothic"/>
              </a:defRPr>
            </a:lvl8pPr>
            <a:lvl9pPr indent="0" lvl="8" marL="0" marR="0" rtl="0" algn="r">
              <a:spcBef>
                <a:spcPts val="0"/>
              </a:spcBef>
              <a:buNone/>
              <a:defRPr b="0" i="0" sz="1575"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
        <p:nvSpPr>
          <p:cNvPr id="35" name="Google Shape;35;p2"/>
          <p:cNvSpPr/>
          <p:nvPr/>
        </p:nvSpPr>
        <p:spPr>
          <a:xfrm>
            <a:off x="335986" y="5939869"/>
            <a:ext cx="598474" cy="142498"/>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36" name="Google Shape;36;p2"/>
          <p:cNvSpPr/>
          <p:nvPr/>
        </p:nvSpPr>
        <p:spPr>
          <a:xfrm>
            <a:off x="926587" y="6089867"/>
            <a:ext cx="102371" cy="127498"/>
          </a:xfrm>
          <a:custGeom>
            <a:rect b="b" l="l" r="r" t="t"/>
            <a:pathLst>
              <a:path extrusionOk="0" h="51" w="39">
                <a:moveTo>
                  <a:pt x="0" y="0"/>
                </a:moveTo>
                <a:lnTo>
                  <a:pt x="39" y="51"/>
                </a:lnTo>
                <a:lnTo>
                  <a:pt x="3" y="0"/>
                </a:lnTo>
                <a:lnTo>
                  <a:pt x="0" y="0"/>
                </a:lnTo>
                <a:close/>
              </a:path>
            </a:pathLst>
          </a:custGeom>
          <a:solidFill>
            <a:srgbClr val="29ABE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88" name="Shape 88"/>
        <p:cNvGrpSpPr/>
        <p:nvPr/>
      </p:nvGrpSpPr>
      <p:grpSpPr>
        <a:xfrm>
          <a:off x="0" y="0"/>
          <a:ext cx="0" cy="0"/>
          <a:chOff x="0" y="0"/>
          <a:chExt cx="0" cy="0"/>
        </a:xfrm>
      </p:grpSpPr>
      <p:sp>
        <p:nvSpPr>
          <p:cNvPr id="89" name="Google Shape;89;p11"/>
          <p:cNvSpPr txBox="1"/>
          <p:nvPr>
            <p:ph type="title"/>
          </p:nvPr>
        </p:nvSpPr>
        <p:spPr>
          <a:xfrm>
            <a:off x="1841180" y="7453167"/>
            <a:ext cx="12427483" cy="892481"/>
          </a:xfrm>
          <a:prstGeom prst="rect">
            <a:avLst/>
          </a:prstGeom>
          <a:noFill/>
          <a:ln>
            <a:noFill/>
          </a:ln>
        </p:spPr>
        <p:txBody>
          <a:bodyPr anchorCtr="0" anchor="b" bIns="45700" lIns="91425" spcFirstLastPara="1" rIns="91425" wrap="square" tIns="45700"/>
          <a:lstStyle>
            <a:lvl1pPr lvl="0" marR="0" rtl="0" algn="ctr">
              <a:spcBef>
                <a:spcPts val="0"/>
              </a:spcBef>
              <a:spcAft>
                <a:spcPts val="0"/>
              </a:spcAft>
              <a:buClr>
                <a:schemeClr val="dk1"/>
              </a:buClr>
              <a:buSzPts val="3780"/>
              <a:buFont typeface="Century Gothic"/>
              <a:buNone/>
              <a:defRPr b="0" i="0" sz="378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0" name="Google Shape;90;p11"/>
          <p:cNvSpPr/>
          <p:nvPr>
            <p:ph idx="2" type="pic"/>
          </p:nvPr>
        </p:nvSpPr>
        <p:spPr>
          <a:xfrm>
            <a:off x="2959675" y="1467861"/>
            <a:ext cx="10203685" cy="4984105"/>
          </a:xfrm>
          <a:prstGeom prst="roundRect">
            <a:avLst>
              <a:gd fmla="val 4380" name="adj"/>
            </a:avLst>
          </a:prstGeom>
          <a:noFill/>
          <a:ln cap="flat" cmpd="sng" w="38100">
            <a:solidFill>
              <a:schemeClr val="lt2"/>
            </a:solidFill>
            <a:prstDash val="solid"/>
            <a:round/>
            <a:headEnd len="sm" w="sm" type="none"/>
            <a:tailEnd len="sm" w="sm" type="none"/>
          </a:ln>
        </p:spPr>
        <p:txBody>
          <a:bodyPr anchorCtr="0" anchor="t" bIns="45700" lIns="91425" spcFirstLastPara="1" rIns="91425" wrap="square" tIns="45700"/>
          <a:lstStyle>
            <a:lvl1pPr lvl="0" marR="0" rtl="0" algn="ctr">
              <a:spcBef>
                <a:spcPts val="504"/>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1pPr>
            <a:lvl2pPr lvl="1" marR="0" rtl="0" algn="l">
              <a:spcBef>
                <a:spcPts val="945"/>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2pPr>
            <a:lvl3pPr lvl="2" marR="0" rtl="0" algn="l">
              <a:spcBef>
                <a:spcPts val="945"/>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3pPr>
            <a:lvl4pPr lvl="3" marR="0" rtl="0" algn="l">
              <a:spcBef>
                <a:spcPts val="945"/>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4pPr>
            <a:lvl5pPr lvl="4" marR="0" rtl="0" algn="l">
              <a:spcBef>
                <a:spcPts val="945"/>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5pPr>
            <a:lvl6pPr lvl="5" marR="0" rtl="0" algn="l">
              <a:spcBef>
                <a:spcPts val="945"/>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6pPr>
            <a:lvl7pPr lvl="6" marR="0" rtl="0" algn="l">
              <a:spcBef>
                <a:spcPts val="945"/>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7pPr>
            <a:lvl8pPr lvl="7" marR="0" rtl="0" algn="l">
              <a:spcBef>
                <a:spcPts val="945"/>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8pPr>
            <a:lvl9pPr lvl="8" marR="0" rtl="0" algn="l">
              <a:spcBef>
                <a:spcPts val="945"/>
              </a:spcBef>
              <a:spcAft>
                <a:spcPts val="945"/>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9pPr>
          </a:lstStyle>
          <a:p/>
        </p:txBody>
      </p:sp>
      <p:sp>
        <p:nvSpPr>
          <p:cNvPr id="91" name="Google Shape;91;p11"/>
          <p:cNvSpPr txBox="1"/>
          <p:nvPr>
            <p:ph idx="1" type="body"/>
          </p:nvPr>
        </p:nvSpPr>
        <p:spPr>
          <a:xfrm>
            <a:off x="1841180" y="8345648"/>
            <a:ext cx="12427483" cy="777482"/>
          </a:xfrm>
          <a:prstGeom prst="rect">
            <a:avLst/>
          </a:prstGeom>
          <a:noFill/>
          <a:ln>
            <a:noFill/>
          </a:ln>
        </p:spPr>
        <p:txBody>
          <a:bodyPr anchorCtr="0" anchor="ctr" bIns="45700" lIns="91425" spcFirstLastPara="1" rIns="91425" wrap="square" tIns="45700"/>
          <a:lstStyle>
            <a:lvl1pPr indent="-228600" lvl="0" marL="457200" marR="0" rtl="0" algn="ctr">
              <a:spcBef>
                <a:spcPts val="441"/>
              </a:spcBef>
              <a:spcAft>
                <a:spcPts val="0"/>
              </a:spcAft>
              <a:buClr>
                <a:srgbClr val="B96B10"/>
              </a:buClr>
              <a:buSzPts val="3197"/>
              <a:buFont typeface="Arial"/>
              <a:buNone/>
              <a:defRPr b="0" i="0" sz="2205"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2741"/>
              <a:buFont typeface="Arial"/>
              <a:buNone/>
              <a:defRPr b="0" i="0" sz="1890" u="none" cap="none" strike="noStrike">
                <a:solidFill>
                  <a:schemeClr val="dk1"/>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2284"/>
              <a:buFont typeface="Arial"/>
              <a:buNone/>
              <a:defRPr b="0" i="0" sz="1575" u="none" cap="none" strike="noStrike">
                <a:solidFill>
                  <a:schemeClr val="dk1"/>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9pPr>
          </a:lstStyle>
          <a:p/>
        </p:txBody>
      </p:sp>
      <p:sp>
        <p:nvSpPr>
          <p:cNvPr id="92" name="Google Shape;92;p11"/>
          <p:cNvSpPr txBox="1"/>
          <p:nvPr>
            <p:ph idx="10" type="dt"/>
          </p:nvPr>
        </p:nvSpPr>
        <p:spPr>
          <a:xfrm>
            <a:off x="12167372" y="9631396"/>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3" name="Google Shape;93;p11"/>
          <p:cNvSpPr txBox="1"/>
          <p:nvPr>
            <p:ph idx="11" type="ftr"/>
          </p:nvPr>
        </p:nvSpPr>
        <p:spPr>
          <a:xfrm>
            <a:off x="3285445" y="9631396"/>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4" name="Google Shape;94;p11"/>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95" name="Shape 95"/>
        <p:cNvGrpSpPr/>
        <p:nvPr/>
      </p:nvGrpSpPr>
      <p:grpSpPr>
        <a:xfrm>
          <a:off x="0" y="0"/>
          <a:ext cx="0" cy="0"/>
          <a:chOff x="0" y="0"/>
          <a:chExt cx="0" cy="0"/>
        </a:xfrm>
      </p:grpSpPr>
      <p:sp>
        <p:nvSpPr>
          <p:cNvPr id="96" name="Google Shape;96;p12"/>
          <p:cNvSpPr txBox="1"/>
          <p:nvPr>
            <p:ph type="title"/>
          </p:nvPr>
        </p:nvSpPr>
        <p:spPr>
          <a:xfrm>
            <a:off x="1841182" y="1079976"/>
            <a:ext cx="12427483" cy="479989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5039"/>
              <a:buFont typeface="Century Gothic"/>
              <a:buNone/>
              <a:defRPr b="0" i="0" sz="5039"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7" name="Google Shape;97;p12"/>
          <p:cNvSpPr txBox="1"/>
          <p:nvPr>
            <p:ph idx="1" type="body"/>
          </p:nvPr>
        </p:nvSpPr>
        <p:spPr>
          <a:xfrm>
            <a:off x="1841181" y="6839850"/>
            <a:ext cx="12427484" cy="2279950"/>
          </a:xfrm>
          <a:prstGeom prst="rect">
            <a:avLst/>
          </a:prstGeom>
          <a:noFill/>
          <a:ln>
            <a:noFill/>
          </a:ln>
        </p:spPr>
        <p:txBody>
          <a:bodyPr anchorCtr="0" anchor="ctr" bIns="45700" lIns="91425" spcFirstLastPara="1" rIns="91425" wrap="square" tIns="45700"/>
          <a:lstStyle>
            <a:lvl1pPr indent="-228600" lvl="0" marL="457200" marR="0" rtl="0" algn="ctr">
              <a:spcBef>
                <a:spcPts val="630"/>
              </a:spcBef>
              <a:spcAft>
                <a:spcPts val="0"/>
              </a:spcAft>
              <a:buClr>
                <a:srgbClr val="B96B10"/>
              </a:buClr>
              <a:buSzPts val="4568"/>
              <a:buFont typeface="Arial"/>
              <a:buNone/>
              <a:defRPr b="0" i="0" sz="3150"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111"/>
              <a:buFont typeface="Arial"/>
              <a:buNone/>
              <a:defRPr b="0" i="0" sz="2835" u="none" cap="none" strike="noStrike">
                <a:solidFill>
                  <a:srgbClr val="888888"/>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3654"/>
              <a:buFont typeface="Arial"/>
              <a:buNone/>
              <a:defRPr b="0" i="0" sz="2520" u="none" cap="none" strike="noStrike">
                <a:solidFill>
                  <a:srgbClr val="888888"/>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9pPr>
          </a:lstStyle>
          <a:p/>
        </p:txBody>
      </p:sp>
      <p:sp>
        <p:nvSpPr>
          <p:cNvPr id="98" name="Google Shape;98;p12"/>
          <p:cNvSpPr txBox="1"/>
          <p:nvPr>
            <p:ph idx="10" type="dt"/>
          </p:nvPr>
        </p:nvSpPr>
        <p:spPr>
          <a:xfrm>
            <a:off x="12167372" y="9631396"/>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9" name="Google Shape;99;p12"/>
          <p:cNvSpPr txBox="1"/>
          <p:nvPr>
            <p:ph idx="11" type="ftr"/>
          </p:nvPr>
        </p:nvSpPr>
        <p:spPr>
          <a:xfrm>
            <a:off x="3285445" y="9631396"/>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0" name="Google Shape;100;p12"/>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101" name="Shape 101"/>
        <p:cNvGrpSpPr/>
        <p:nvPr/>
      </p:nvGrpSpPr>
      <p:grpSpPr>
        <a:xfrm>
          <a:off x="0" y="0"/>
          <a:ext cx="0" cy="0"/>
          <a:chOff x="0" y="0"/>
          <a:chExt cx="0" cy="0"/>
        </a:xfrm>
      </p:grpSpPr>
      <p:sp>
        <p:nvSpPr>
          <p:cNvPr id="102" name="Google Shape;102;p13"/>
          <p:cNvSpPr txBox="1"/>
          <p:nvPr/>
        </p:nvSpPr>
        <p:spPr>
          <a:xfrm>
            <a:off x="1602912" y="1359061"/>
            <a:ext cx="756164" cy="920887"/>
          </a:xfrm>
          <a:prstGeom prst="rect">
            <a:avLst/>
          </a:prstGeom>
          <a:noFill/>
          <a:ln>
            <a:noFill/>
          </a:ln>
        </p:spPr>
        <p:txBody>
          <a:bodyPr anchorCtr="0" anchor="ctr" bIns="71975" lIns="143975" spcFirstLastPara="1" rIns="143975" wrap="square" tIns="71975">
            <a:noAutofit/>
          </a:bodyPr>
          <a:lstStyle/>
          <a:p>
            <a:pPr indent="0" lvl="0" marL="0" marR="0" rtl="0" algn="l">
              <a:spcBef>
                <a:spcPts val="0"/>
              </a:spcBef>
              <a:spcAft>
                <a:spcPts val="0"/>
              </a:spcAft>
              <a:buClr>
                <a:schemeClr val="dk1"/>
              </a:buClr>
              <a:buSzPts val="12598"/>
              <a:buFont typeface="Century Gothic"/>
              <a:buNone/>
            </a:pPr>
            <a:r>
              <a:rPr b="0" lang="en-GB" sz="12598" cap="none">
                <a:solidFill>
                  <a:schemeClr val="dk1"/>
                </a:solidFill>
                <a:latin typeface="Century Gothic"/>
                <a:ea typeface="Century Gothic"/>
                <a:cs typeface="Century Gothic"/>
                <a:sym typeface="Century Gothic"/>
              </a:rPr>
              <a:t>“</a:t>
            </a:r>
            <a:endParaRPr/>
          </a:p>
        </p:txBody>
      </p:sp>
      <p:sp>
        <p:nvSpPr>
          <p:cNvPr id="103" name="Google Shape;103;p13"/>
          <p:cNvSpPr txBox="1"/>
          <p:nvPr/>
        </p:nvSpPr>
        <p:spPr>
          <a:xfrm>
            <a:off x="13512502" y="4439901"/>
            <a:ext cx="756164" cy="920887"/>
          </a:xfrm>
          <a:prstGeom prst="rect">
            <a:avLst/>
          </a:prstGeom>
          <a:noFill/>
          <a:ln>
            <a:noFill/>
          </a:ln>
        </p:spPr>
        <p:txBody>
          <a:bodyPr anchorCtr="0" anchor="ctr" bIns="71975" lIns="143975" spcFirstLastPara="1" rIns="143975" wrap="square" tIns="71975">
            <a:noAutofit/>
          </a:bodyPr>
          <a:lstStyle/>
          <a:p>
            <a:pPr indent="0" lvl="0" marL="0" marR="0" rtl="0" algn="r">
              <a:spcBef>
                <a:spcPts val="0"/>
              </a:spcBef>
              <a:spcAft>
                <a:spcPts val="0"/>
              </a:spcAft>
              <a:buClr>
                <a:schemeClr val="dk1"/>
              </a:buClr>
              <a:buSzPts val="12598"/>
              <a:buFont typeface="Century Gothic"/>
              <a:buNone/>
            </a:pPr>
            <a:r>
              <a:rPr b="0" lang="en-GB" sz="12598" cap="none">
                <a:solidFill>
                  <a:schemeClr val="dk1"/>
                </a:solidFill>
                <a:latin typeface="Century Gothic"/>
                <a:ea typeface="Century Gothic"/>
                <a:cs typeface="Century Gothic"/>
                <a:sym typeface="Century Gothic"/>
              </a:rPr>
              <a:t>”</a:t>
            </a:r>
            <a:endParaRPr/>
          </a:p>
        </p:txBody>
      </p:sp>
      <p:sp>
        <p:nvSpPr>
          <p:cNvPr id="104" name="Google Shape;104;p13"/>
          <p:cNvSpPr txBox="1"/>
          <p:nvPr>
            <p:ph type="title"/>
          </p:nvPr>
        </p:nvSpPr>
        <p:spPr>
          <a:xfrm>
            <a:off x="2359078" y="1079978"/>
            <a:ext cx="11531505" cy="4319904"/>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5039"/>
              <a:buFont typeface="Century Gothic"/>
              <a:buNone/>
              <a:defRPr b="0" i="0" sz="5039"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5" name="Google Shape;105;p13"/>
          <p:cNvSpPr txBox="1"/>
          <p:nvPr>
            <p:ph idx="1" type="body"/>
          </p:nvPr>
        </p:nvSpPr>
        <p:spPr>
          <a:xfrm>
            <a:off x="2642637" y="5399880"/>
            <a:ext cx="10964386" cy="599987"/>
          </a:xfrm>
          <a:prstGeom prst="rect">
            <a:avLst/>
          </a:prstGeom>
          <a:noFill/>
          <a:ln>
            <a:noFill/>
          </a:ln>
        </p:spPr>
        <p:txBody>
          <a:bodyPr anchorCtr="0" anchor="ctr" bIns="45700" lIns="91425" spcFirstLastPara="1" rIns="91425" wrap="square" tIns="45700"/>
          <a:lstStyle>
            <a:lvl1pPr indent="-228600" lvl="0" marL="457200" marR="0" rtl="0" algn="l">
              <a:spcBef>
                <a:spcPts val="567"/>
              </a:spcBef>
              <a:spcAft>
                <a:spcPts val="0"/>
              </a:spcAft>
              <a:buClr>
                <a:srgbClr val="B96B10"/>
              </a:buClr>
              <a:buSzPts val="4111"/>
              <a:buFont typeface="Arial"/>
              <a:buNone/>
              <a:defRPr b="0" i="0" sz="2835"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568"/>
              <a:buFont typeface="Arial"/>
              <a:buNone/>
              <a:defRPr b="0" i="0" sz="3150" u="none" cap="none" strike="noStrike">
                <a:solidFill>
                  <a:schemeClr val="dk1"/>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4111"/>
              <a:buFont typeface="Arial"/>
              <a:buNone/>
              <a:defRPr b="0" i="0" sz="2835" u="none" cap="none" strike="noStrike">
                <a:solidFill>
                  <a:schemeClr val="dk1"/>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2205" u="none" cap="none" strike="noStrike">
                <a:solidFill>
                  <a:schemeClr val="dk1"/>
                </a:solidFill>
                <a:latin typeface="Century Gothic"/>
                <a:ea typeface="Century Gothic"/>
                <a:cs typeface="Century Gothic"/>
                <a:sym typeface="Century Gothic"/>
              </a:defRPr>
            </a:lvl5pPr>
            <a:lvl6pPr indent="-431625" lvl="5" marL="27432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6pPr>
            <a:lvl7pPr indent="-431625" lvl="6" marL="32004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7pPr>
            <a:lvl8pPr indent="-431625" lvl="7" marL="3657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8pPr>
            <a:lvl9pPr indent="-431625" lvl="8" marL="4114800" marR="0" rtl="0" algn="l">
              <a:spcBef>
                <a:spcPts val="945"/>
              </a:spcBef>
              <a:spcAft>
                <a:spcPts val="945"/>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9pPr>
          </a:lstStyle>
          <a:p/>
        </p:txBody>
      </p:sp>
      <p:sp>
        <p:nvSpPr>
          <p:cNvPr id="106" name="Google Shape;106;p13"/>
          <p:cNvSpPr txBox="1"/>
          <p:nvPr>
            <p:ph idx="2" type="body"/>
          </p:nvPr>
        </p:nvSpPr>
        <p:spPr>
          <a:xfrm>
            <a:off x="1841180" y="6839850"/>
            <a:ext cx="12427483" cy="2279950"/>
          </a:xfrm>
          <a:prstGeom prst="rect">
            <a:avLst/>
          </a:prstGeom>
          <a:noFill/>
          <a:ln>
            <a:noFill/>
          </a:ln>
        </p:spPr>
        <p:txBody>
          <a:bodyPr anchorCtr="0" anchor="ctr" bIns="45700" lIns="91425" spcFirstLastPara="1" rIns="91425" wrap="square" tIns="45700"/>
          <a:lstStyle>
            <a:lvl1pPr indent="-228600" lvl="0" marL="457200" marR="0" rtl="0" algn="ctr">
              <a:spcBef>
                <a:spcPts val="630"/>
              </a:spcBef>
              <a:spcAft>
                <a:spcPts val="0"/>
              </a:spcAft>
              <a:buClr>
                <a:srgbClr val="B96B10"/>
              </a:buClr>
              <a:buSzPts val="4568"/>
              <a:buFont typeface="Arial"/>
              <a:buNone/>
              <a:defRPr b="0" i="0" sz="3150"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111"/>
              <a:buFont typeface="Arial"/>
              <a:buNone/>
              <a:defRPr b="0" i="0" sz="2835" u="none" cap="none" strike="noStrike">
                <a:solidFill>
                  <a:srgbClr val="888888"/>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3654"/>
              <a:buFont typeface="Arial"/>
              <a:buNone/>
              <a:defRPr b="0" i="0" sz="2520" u="none" cap="none" strike="noStrike">
                <a:solidFill>
                  <a:srgbClr val="888888"/>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9pPr>
          </a:lstStyle>
          <a:p/>
        </p:txBody>
      </p:sp>
      <p:sp>
        <p:nvSpPr>
          <p:cNvPr id="107" name="Google Shape;107;p13"/>
          <p:cNvSpPr txBox="1"/>
          <p:nvPr>
            <p:ph idx="10" type="dt"/>
          </p:nvPr>
        </p:nvSpPr>
        <p:spPr>
          <a:xfrm>
            <a:off x="12167372" y="9631396"/>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8" name="Google Shape;108;p13"/>
          <p:cNvSpPr txBox="1"/>
          <p:nvPr>
            <p:ph idx="11" type="ftr"/>
          </p:nvPr>
        </p:nvSpPr>
        <p:spPr>
          <a:xfrm>
            <a:off x="3285445" y="9631396"/>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9" name="Google Shape;109;p13"/>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110" name="Shape 110"/>
        <p:cNvGrpSpPr/>
        <p:nvPr/>
      </p:nvGrpSpPr>
      <p:grpSpPr>
        <a:xfrm>
          <a:off x="0" y="0"/>
          <a:ext cx="0" cy="0"/>
          <a:chOff x="0" y="0"/>
          <a:chExt cx="0" cy="0"/>
        </a:xfrm>
      </p:grpSpPr>
      <p:sp>
        <p:nvSpPr>
          <p:cNvPr id="111" name="Google Shape;111;p14"/>
          <p:cNvSpPr txBox="1"/>
          <p:nvPr>
            <p:ph type="title"/>
          </p:nvPr>
        </p:nvSpPr>
        <p:spPr>
          <a:xfrm>
            <a:off x="1841184" y="5210249"/>
            <a:ext cx="12427478" cy="2313020"/>
          </a:xfrm>
          <a:prstGeom prst="rect">
            <a:avLst/>
          </a:prstGeom>
          <a:noFill/>
          <a:ln>
            <a:noFill/>
          </a:ln>
        </p:spPr>
        <p:txBody>
          <a:bodyPr anchorCtr="0" anchor="b" bIns="45700" lIns="91425" spcFirstLastPara="1" rIns="91425" wrap="square" tIns="45700"/>
          <a:lstStyle>
            <a:lvl1pPr lvl="0" marR="0" rtl="0" algn="r">
              <a:spcBef>
                <a:spcPts val="0"/>
              </a:spcBef>
              <a:spcAft>
                <a:spcPts val="0"/>
              </a:spcAft>
              <a:buClr>
                <a:schemeClr val="dk1"/>
              </a:buClr>
              <a:buSzPts val="5039"/>
              <a:buFont typeface="Century Gothic"/>
              <a:buNone/>
              <a:defRPr b="0" i="0" sz="5039"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2" name="Google Shape;112;p14"/>
          <p:cNvSpPr txBox="1"/>
          <p:nvPr>
            <p:ph idx="1" type="body"/>
          </p:nvPr>
        </p:nvSpPr>
        <p:spPr>
          <a:xfrm>
            <a:off x="1841181" y="7523269"/>
            <a:ext cx="12427481" cy="1354931"/>
          </a:xfrm>
          <a:prstGeom prst="rect">
            <a:avLst/>
          </a:prstGeom>
          <a:noFill/>
          <a:ln>
            <a:noFill/>
          </a:ln>
        </p:spPr>
        <p:txBody>
          <a:bodyPr anchorCtr="0" anchor="t" bIns="45700" lIns="91425" spcFirstLastPara="1" rIns="91425" wrap="square" tIns="45700"/>
          <a:lstStyle>
            <a:lvl1pPr indent="-228600" lvl="0" marL="457200" marR="0" rtl="0" algn="r">
              <a:spcBef>
                <a:spcPts val="630"/>
              </a:spcBef>
              <a:spcAft>
                <a:spcPts val="0"/>
              </a:spcAft>
              <a:buClr>
                <a:srgbClr val="B96B10"/>
              </a:buClr>
              <a:buSzPts val="4568"/>
              <a:buFont typeface="Arial"/>
              <a:buNone/>
              <a:defRPr b="0" i="0" sz="3150"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111"/>
              <a:buFont typeface="Arial"/>
              <a:buNone/>
              <a:defRPr b="0" i="0" sz="2835" u="none" cap="none" strike="noStrike">
                <a:solidFill>
                  <a:srgbClr val="888888"/>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3654"/>
              <a:buFont typeface="Arial"/>
              <a:buNone/>
              <a:defRPr b="0" i="0" sz="2520" u="none" cap="none" strike="noStrike">
                <a:solidFill>
                  <a:srgbClr val="888888"/>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9pPr>
          </a:lstStyle>
          <a:p/>
        </p:txBody>
      </p:sp>
      <p:sp>
        <p:nvSpPr>
          <p:cNvPr id="113" name="Google Shape;113;p14"/>
          <p:cNvSpPr txBox="1"/>
          <p:nvPr>
            <p:ph idx="10" type="dt"/>
          </p:nvPr>
        </p:nvSpPr>
        <p:spPr>
          <a:xfrm>
            <a:off x="12167372" y="9631396"/>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4" name="Google Shape;114;p14"/>
          <p:cNvSpPr txBox="1"/>
          <p:nvPr>
            <p:ph idx="11" type="ftr"/>
          </p:nvPr>
        </p:nvSpPr>
        <p:spPr>
          <a:xfrm>
            <a:off x="3285445" y="9631396"/>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5" name="Google Shape;115;p14"/>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116" name="Shape 116"/>
        <p:cNvGrpSpPr/>
        <p:nvPr/>
      </p:nvGrpSpPr>
      <p:grpSpPr>
        <a:xfrm>
          <a:off x="0" y="0"/>
          <a:ext cx="0" cy="0"/>
          <a:chOff x="0" y="0"/>
          <a:chExt cx="0" cy="0"/>
        </a:xfrm>
      </p:grpSpPr>
      <p:sp>
        <p:nvSpPr>
          <p:cNvPr id="117" name="Google Shape;117;p15"/>
          <p:cNvSpPr txBox="1"/>
          <p:nvPr/>
        </p:nvSpPr>
        <p:spPr>
          <a:xfrm>
            <a:off x="1602912" y="1359061"/>
            <a:ext cx="756164" cy="920887"/>
          </a:xfrm>
          <a:prstGeom prst="rect">
            <a:avLst/>
          </a:prstGeom>
          <a:noFill/>
          <a:ln>
            <a:noFill/>
          </a:ln>
        </p:spPr>
        <p:txBody>
          <a:bodyPr anchorCtr="0" anchor="ctr" bIns="71975" lIns="143975" spcFirstLastPara="1" rIns="143975" wrap="square" tIns="71975">
            <a:noAutofit/>
          </a:bodyPr>
          <a:lstStyle/>
          <a:p>
            <a:pPr indent="0" lvl="0" marL="0" marR="0" rtl="0" algn="l">
              <a:spcBef>
                <a:spcPts val="0"/>
              </a:spcBef>
              <a:spcAft>
                <a:spcPts val="0"/>
              </a:spcAft>
              <a:buClr>
                <a:schemeClr val="dk1"/>
              </a:buClr>
              <a:buSzPts val="12598"/>
              <a:buFont typeface="Century Gothic"/>
              <a:buNone/>
            </a:pPr>
            <a:r>
              <a:rPr b="0" lang="en-GB" sz="12598" cap="none">
                <a:solidFill>
                  <a:schemeClr val="dk1"/>
                </a:solidFill>
                <a:latin typeface="Century Gothic"/>
                <a:ea typeface="Century Gothic"/>
                <a:cs typeface="Century Gothic"/>
                <a:sym typeface="Century Gothic"/>
              </a:rPr>
              <a:t>“</a:t>
            </a:r>
            <a:endParaRPr/>
          </a:p>
        </p:txBody>
      </p:sp>
      <p:sp>
        <p:nvSpPr>
          <p:cNvPr id="118" name="Google Shape;118;p15"/>
          <p:cNvSpPr txBox="1"/>
          <p:nvPr/>
        </p:nvSpPr>
        <p:spPr>
          <a:xfrm>
            <a:off x="13512502" y="4439901"/>
            <a:ext cx="756164" cy="920887"/>
          </a:xfrm>
          <a:prstGeom prst="rect">
            <a:avLst/>
          </a:prstGeom>
          <a:noFill/>
          <a:ln>
            <a:noFill/>
          </a:ln>
        </p:spPr>
        <p:txBody>
          <a:bodyPr anchorCtr="0" anchor="ctr" bIns="71975" lIns="143975" spcFirstLastPara="1" rIns="143975" wrap="square" tIns="71975">
            <a:noAutofit/>
          </a:bodyPr>
          <a:lstStyle/>
          <a:p>
            <a:pPr indent="0" lvl="0" marL="0" marR="0" rtl="0" algn="r">
              <a:spcBef>
                <a:spcPts val="0"/>
              </a:spcBef>
              <a:spcAft>
                <a:spcPts val="0"/>
              </a:spcAft>
              <a:buClr>
                <a:schemeClr val="dk1"/>
              </a:buClr>
              <a:buSzPts val="12598"/>
              <a:buFont typeface="Century Gothic"/>
              <a:buNone/>
            </a:pPr>
            <a:r>
              <a:rPr b="0" lang="en-GB" sz="12598" cap="none">
                <a:solidFill>
                  <a:schemeClr val="dk1"/>
                </a:solidFill>
                <a:latin typeface="Century Gothic"/>
                <a:ea typeface="Century Gothic"/>
                <a:cs typeface="Century Gothic"/>
                <a:sym typeface="Century Gothic"/>
              </a:rPr>
              <a:t>”</a:t>
            </a:r>
            <a:endParaRPr/>
          </a:p>
        </p:txBody>
      </p:sp>
      <p:sp>
        <p:nvSpPr>
          <p:cNvPr id="119" name="Google Shape;119;p15"/>
          <p:cNvSpPr txBox="1"/>
          <p:nvPr>
            <p:ph type="title"/>
          </p:nvPr>
        </p:nvSpPr>
        <p:spPr>
          <a:xfrm>
            <a:off x="2359078" y="1079978"/>
            <a:ext cx="11531505" cy="4319904"/>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5039"/>
              <a:buFont typeface="Century Gothic"/>
              <a:buNone/>
              <a:defRPr b="0" i="0" sz="5039"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0" name="Google Shape;120;p15"/>
          <p:cNvSpPr txBox="1"/>
          <p:nvPr>
            <p:ph idx="1" type="body"/>
          </p:nvPr>
        </p:nvSpPr>
        <p:spPr>
          <a:xfrm>
            <a:off x="1841183" y="6119866"/>
            <a:ext cx="12427481" cy="1399969"/>
          </a:xfrm>
          <a:prstGeom prst="rect">
            <a:avLst/>
          </a:prstGeom>
          <a:noFill/>
          <a:ln>
            <a:noFill/>
          </a:ln>
        </p:spPr>
        <p:txBody>
          <a:bodyPr anchorCtr="0" anchor="b" bIns="45700" lIns="91425" spcFirstLastPara="1" rIns="91425" wrap="square" tIns="45700"/>
          <a:lstStyle>
            <a:lvl1pPr indent="-228600" lvl="0" marL="457200" marR="0" rtl="0" algn="r">
              <a:spcBef>
                <a:spcPts val="756"/>
              </a:spcBef>
              <a:spcAft>
                <a:spcPts val="0"/>
              </a:spcAft>
              <a:buClr>
                <a:srgbClr val="B96B10"/>
              </a:buClr>
              <a:buSzPts val="5481"/>
              <a:buFont typeface="Arial"/>
              <a:buNone/>
              <a:defRPr b="0" i="0" sz="3780" u="none" cap="none" strike="noStrike">
                <a:solidFill>
                  <a:schemeClr val="dk1"/>
                </a:solidFill>
                <a:latin typeface="Century Gothic"/>
                <a:ea typeface="Century Gothic"/>
                <a:cs typeface="Century Gothic"/>
                <a:sym typeface="Century Gothic"/>
              </a:defRPr>
            </a:lvl1pPr>
            <a:lvl2pPr indent="-518636" lvl="1" marL="914400" marR="0" rtl="0" algn="l">
              <a:spcBef>
                <a:spcPts val="945"/>
              </a:spcBef>
              <a:spcAft>
                <a:spcPts val="0"/>
              </a:spcAft>
              <a:buClr>
                <a:srgbClr val="B96B10"/>
              </a:buClr>
              <a:buSzPts val="4568"/>
              <a:buFont typeface="Arial"/>
              <a:buChar char="•"/>
              <a:defRPr b="0" i="0" sz="3150" u="none" cap="none" strike="noStrike">
                <a:solidFill>
                  <a:schemeClr val="dk1"/>
                </a:solidFill>
                <a:latin typeface="Century Gothic"/>
                <a:ea typeface="Century Gothic"/>
                <a:cs typeface="Century Gothic"/>
                <a:sym typeface="Century Gothic"/>
              </a:defRPr>
            </a:lvl2pPr>
            <a:lvl3pPr indent="-489632" lvl="2" marL="1371600" marR="0" rtl="0" algn="l">
              <a:spcBef>
                <a:spcPts val="945"/>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3pPr>
            <a:lvl4pPr indent="-460629" lvl="3" marL="18288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4pPr>
            <a:lvl5pPr indent="-431625" lvl="4" marL="22860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5pPr>
            <a:lvl6pPr indent="-431625" lvl="5" marL="27432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6pPr>
            <a:lvl7pPr indent="-431625" lvl="6" marL="32004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7pPr>
            <a:lvl8pPr indent="-431625" lvl="7" marL="3657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8pPr>
            <a:lvl9pPr indent="-431625" lvl="8" marL="4114800" marR="0" rtl="0" algn="l">
              <a:spcBef>
                <a:spcPts val="945"/>
              </a:spcBef>
              <a:spcAft>
                <a:spcPts val="945"/>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9pPr>
          </a:lstStyle>
          <a:p/>
        </p:txBody>
      </p:sp>
      <p:sp>
        <p:nvSpPr>
          <p:cNvPr id="121" name="Google Shape;121;p15"/>
          <p:cNvSpPr txBox="1"/>
          <p:nvPr>
            <p:ph idx="2" type="body"/>
          </p:nvPr>
        </p:nvSpPr>
        <p:spPr>
          <a:xfrm>
            <a:off x="1841181" y="7519835"/>
            <a:ext cx="12427481" cy="1599965"/>
          </a:xfrm>
          <a:prstGeom prst="rect">
            <a:avLst/>
          </a:prstGeom>
          <a:noFill/>
          <a:ln>
            <a:noFill/>
          </a:ln>
        </p:spPr>
        <p:txBody>
          <a:bodyPr anchorCtr="0" anchor="t" bIns="45700" lIns="91425" spcFirstLastPara="1" rIns="91425" wrap="square" tIns="45700"/>
          <a:lstStyle>
            <a:lvl1pPr indent="-228600" lvl="0" marL="457200" marR="0" rtl="0" algn="r">
              <a:spcBef>
                <a:spcPts val="567"/>
              </a:spcBef>
              <a:spcAft>
                <a:spcPts val="0"/>
              </a:spcAft>
              <a:buClr>
                <a:srgbClr val="B96B10"/>
              </a:buClr>
              <a:buSzPts val="4111"/>
              <a:buFont typeface="Arial"/>
              <a:buNone/>
              <a:defRPr b="0" i="0" sz="2835"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111"/>
              <a:buFont typeface="Arial"/>
              <a:buNone/>
              <a:defRPr b="0" i="0" sz="2835" u="none" cap="none" strike="noStrike">
                <a:solidFill>
                  <a:srgbClr val="888888"/>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3654"/>
              <a:buFont typeface="Arial"/>
              <a:buNone/>
              <a:defRPr b="0" i="0" sz="2520" u="none" cap="none" strike="noStrike">
                <a:solidFill>
                  <a:srgbClr val="888888"/>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9pPr>
          </a:lstStyle>
          <a:p/>
        </p:txBody>
      </p:sp>
      <p:sp>
        <p:nvSpPr>
          <p:cNvPr id="122" name="Google Shape;122;p15"/>
          <p:cNvSpPr txBox="1"/>
          <p:nvPr>
            <p:ph idx="10" type="dt"/>
          </p:nvPr>
        </p:nvSpPr>
        <p:spPr>
          <a:xfrm>
            <a:off x="12167372" y="9631396"/>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23" name="Google Shape;123;p15"/>
          <p:cNvSpPr txBox="1"/>
          <p:nvPr>
            <p:ph idx="11" type="ftr"/>
          </p:nvPr>
        </p:nvSpPr>
        <p:spPr>
          <a:xfrm>
            <a:off x="3285445" y="9631396"/>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24" name="Google Shape;124;p15"/>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125" name="Shape 125"/>
        <p:cNvGrpSpPr/>
        <p:nvPr/>
      </p:nvGrpSpPr>
      <p:grpSpPr>
        <a:xfrm>
          <a:off x="0" y="0"/>
          <a:ext cx="0" cy="0"/>
          <a:chOff x="0" y="0"/>
          <a:chExt cx="0" cy="0"/>
        </a:xfrm>
      </p:grpSpPr>
      <p:sp>
        <p:nvSpPr>
          <p:cNvPr id="126" name="Google Shape;126;p16"/>
          <p:cNvSpPr txBox="1"/>
          <p:nvPr>
            <p:ph type="title"/>
          </p:nvPr>
        </p:nvSpPr>
        <p:spPr>
          <a:xfrm>
            <a:off x="1841184" y="1079979"/>
            <a:ext cx="12427483" cy="4294906"/>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6299"/>
              <a:buFont typeface="Century Gothic"/>
              <a:buNone/>
              <a:defRPr b="0" i="0" sz="6299"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7" name="Google Shape;127;p16"/>
          <p:cNvSpPr txBox="1"/>
          <p:nvPr>
            <p:ph idx="1" type="body"/>
          </p:nvPr>
        </p:nvSpPr>
        <p:spPr>
          <a:xfrm>
            <a:off x="1841181" y="5519879"/>
            <a:ext cx="12427484" cy="1319971"/>
          </a:xfrm>
          <a:prstGeom prst="rect">
            <a:avLst/>
          </a:prstGeom>
          <a:noFill/>
          <a:ln>
            <a:noFill/>
          </a:ln>
        </p:spPr>
        <p:txBody>
          <a:bodyPr anchorCtr="0" anchor="b" bIns="45700" lIns="91425" spcFirstLastPara="1" rIns="91425" wrap="square" tIns="45700"/>
          <a:lstStyle>
            <a:lvl1pPr indent="-228600" lvl="0" marL="457200" marR="0" rtl="0" algn="l">
              <a:spcBef>
                <a:spcPts val="882"/>
              </a:spcBef>
              <a:spcAft>
                <a:spcPts val="0"/>
              </a:spcAft>
              <a:buClr>
                <a:srgbClr val="B96B10"/>
              </a:buClr>
              <a:buSzPts val="6393"/>
              <a:buFont typeface="Arial"/>
              <a:buNone/>
              <a:defRPr b="0" i="0" sz="4409" u="none" cap="none" strike="noStrike">
                <a:solidFill>
                  <a:schemeClr val="dk1"/>
                </a:solidFill>
                <a:latin typeface="Century Gothic"/>
                <a:ea typeface="Century Gothic"/>
                <a:cs typeface="Century Gothic"/>
                <a:sym typeface="Century Gothic"/>
              </a:defRPr>
            </a:lvl1pPr>
            <a:lvl2pPr indent="-518636" lvl="1" marL="914400" marR="0" rtl="0" algn="l">
              <a:spcBef>
                <a:spcPts val="945"/>
              </a:spcBef>
              <a:spcAft>
                <a:spcPts val="0"/>
              </a:spcAft>
              <a:buClr>
                <a:srgbClr val="B96B10"/>
              </a:buClr>
              <a:buSzPts val="4568"/>
              <a:buFont typeface="Arial"/>
              <a:buChar char="•"/>
              <a:defRPr b="0" i="0" sz="3150" u="none" cap="none" strike="noStrike">
                <a:solidFill>
                  <a:schemeClr val="dk1"/>
                </a:solidFill>
                <a:latin typeface="Century Gothic"/>
                <a:ea typeface="Century Gothic"/>
                <a:cs typeface="Century Gothic"/>
                <a:sym typeface="Century Gothic"/>
              </a:defRPr>
            </a:lvl2pPr>
            <a:lvl3pPr indent="-489632" lvl="2" marL="1371600" marR="0" rtl="0" algn="l">
              <a:spcBef>
                <a:spcPts val="945"/>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3pPr>
            <a:lvl4pPr indent="-460629" lvl="3" marL="18288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4pPr>
            <a:lvl5pPr indent="-431625" lvl="4" marL="22860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5pPr>
            <a:lvl6pPr indent="-431625" lvl="5" marL="27432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6pPr>
            <a:lvl7pPr indent="-431625" lvl="6" marL="32004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7pPr>
            <a:lvl8pPr indent="-431625" lvl="7" marL="3657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8pPr>
            <a:lvl9pPr indent="-431625" lvl="8" marL="4114800" marR="0" rtl="0" algn="l">
              <a:spcBef>
                <a:spcPts val="945"/>
              </a:spcBef>
              <a:spcAft>
                <a:spcPts val="945"/>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9pPr>
          </a:lstStyle>
          <a:p/>
        </p:txBody>
      </p:sp>
      <p:sp>
        <p:nvSpPr>
          <p:cNvPr id="128" name="Google Shape;128;p16"/>
          <p:cNvSpPr txBox="1"/>
          <p:nvPr>
            <p:ph idx="2" type="body"/>
          </p:nvPr>
        </p:nvSpPr>
        <p:spPr>
          <a:xfrm>
            <a:off x="1841181" y="6839850"/>
            <a:ext cx="12427484" cy="2279950"/>
          </a:xfrm>
          <a:prstGeom prst="rect">
            <a:avLst/>
          </a:prstGeom>
          <a:noFill/>
          <a:ln>
            <a:noFill/>
          </a:ln>
        </p:spPr>
        <p:txBody>
          <a:bodyPr anchorCtr="0" anchor="t" bIns="45700" lIns="91425" spcFirstLastPara="1" rIns="91425" wrap="square" tIns="45700"/>
          <a:lstStyle>
            <a:lvl1pPr indent="-228600" lvl="0" marL="457200" marR="0" rtl="0" algn="l">
              <a:spcBef>
                <a:spcPts val="567"/>
              </a:spcBef>
              <a:spcAft>
                <a:spcPts val="0"/>
              </a:spcAft>
              <a:buClr>
                <a:srgbClr val="B96B10"/>
              </a:buClr>
              <a:buSzPts val="4111"/>
              <a:buFont typeface="Arial"/>
              <a:buNone/>
              <a:defRPr b="0" i="0" sz="2835"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111"/>
              <a:buFont typeface="Arial"/>
              <a:buNone/>
              <a:defRPr b="0" i="0" sz="2835" u="none" cap="none" strike="noStrike">
                <a:solidFill>
                  <a:srgbClr val="888888"/>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3654"/>
              <a:buFont typeface="Arial"/>
              <a:buNone/>
              <a:defRPr b="0" i="0" sz="2520" u="none" cap="none" strike="noStrike">
                <a:solidFill>
                  <a:srgbClr val="888888"/>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9pPr>
          </a:lstStyle>
          <a:p/>
        </p:txBody>
      </p:sp>
      <p:sp>
        <p:nvSpPr>
          <p:cNvPr id="129" name="Google Shape;129;p16"/>
          <p:cNvSpPr txBox="1"/>
          <p:nvPr>
            <p:ph idx="10" type="dt"/>
          </p:nvPr>
        </p:nvSpPr>
        <p:spPr>
          <a:xfrm>
            <a:off x="12167372" y="9631396"/>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0" name="Google Shape;130;p16"/>
          <p:cNvSpPr txBox="1"/>
          <p:nvPr>
            <p:ph idx="11" type="ftr"/>
          </p:nvPr>
        </p:nvSpPr>
        <p:spPr>
          <a:xfrm>
            <a:off x="3285445" y="9631396"/>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1" name="Google Shape;131;p16"/>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2" name="Shape 132"/>
        <p:cNvGrpSpPr/>
        <p:nvPr/>
      </p:nvGrpSpPr>
      <p:grpSpPr>
        <a:xfrm>
          <a:off x="0" y="0"/>
          <a:ext cx="0" cy="0"/>
          <a:chOff x="0" y="0"/>
          <a:chExt cx="0" cy="0"/>
        </a:xfrm>
      </p:grpSpPr>
      <p:sp>
        <p:nvSpPr>
          <p:cNvPr id="133" name="Google Shape;133;p17"/>
          <p:cNvSpPr txBox="1"/>
          <p:nvPr>
            <p:ph type="title"/>
          </p:nvPr>
        </p:nvSpPr>
        <p:spPr>
          <a:xfrm>
            <a:off x="1623930" y="719986"/>
            <a:ext cx="12739453" cy="3119932"/>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6299"/>
              <a:buFont typeface="Century Gothic"/>
              <a:buNone/>
              <a:defRPr b="0" i="0" sz="6299"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34" name="Google Shape;134;p17"/>
          <p:cNvSpPr txBox="1"/>
          <p:nvPr>
            <p:ph idx="1" type="body"/>
          </p:nvPr>
        </p:nvSpPr>
        <p:spPr>
          <a:xfrm rot="5400000">
            <a:off x="5350411" y="473428"/>
            <a:ext cx="5286490" cy="12739451"/>
          </a:xfrm>
          <a:prstGeom prst="rect">
            <a:avLst/>
          </a:prstGeom>
          <a:noFill/>
          <a:ln>
            <a:noFill/>
          </a:ln>
        </p:spPr>
        <p:txBody>
          <a:bodyPr anchorCtr="0" anchor="t" bIns="45700" lIns="91425" spcFirstLastPara="1" rIns="91425" wrap="square" tIns="45700"/>
          <a:lstStyle>
            <a:lvl1pPr indent="-576643" lvl="0" marL="457200" marR="0" rtl="0" algn="l">
              <a:spcBef>
                <a:spcPts val="756"/>
              </a:spcBef>
              <a:spcAft>
                <a:spcPts val="0"/>
              </a:spcAft>
              <a:buClr>
                <a:srgbClr val="B96B10"/>
              </a:buClr>
              <a:buSzPts val="5481"/>
              <a:buFont typeface="Arial"/>
              <a:buChar char="•"/>
              <a:defRPr b="0" i="0" sz="3780" u="none" cap="none" strike="noStrike">
                <a:solidFill>
                  <a:schemeClr val="dk1"/>
                </a:solidFill>
                <a:latin typeface="Century Gothic"/>
                <a:ea typeface="Century Gothic"/>
                <a:cs typeface="Century Gothic"/>
                <a:sym typeface="Century Gothic"/>
              </a:defRPr>
            </a:lvl1pPr>
            <a:lvl2pPr indent="-518636" lvl="1" marL="914400" marR="0" rtl="0" algn="l">
              <a:spcBef>
                <a:spcPts val="945"/>
              </a:spcBef>
              <a:spcAft>
                <a:spcPts val="0"/>
              </a:spcAft>
              <a:buClr>
                <a:srgbClr val="B96B10"/>
              </a:buClr>
              <a:buSzPts val="4568"/>
              <a:buFont typeface="Arial"/>
              <a:buChar char="•"/>
              <a:defRPr b="0" i="0" sz="3150" u="none" cap="none" strike="noStrike">
                <a:solidFill>
                  <a:schemeClr val="dk1"/>
                </a:solidFill>
                <a:latin typeface="Century Gothic"/>
                <a:ea typeface="Century Gothic"/>
                <a:cs typeface="Century Gothic"/>
                <a:sym typeface="Century Gothic"/>
              </a:defRPr>
            </a:lvl2pPr>
            <a:lvl3pPr indent="-489632" lvl="2" marL="1371600" marR="0" rtl="0" algn="l">
              <a:spcBef>
                <a:spcPts val="945"/>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3pPr>
            <a:lvl4pPr indent="-460629" lvl="3" marL="18288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4pPr>
            <a:lvl5pPr indent="-431625" lvl="4" marL="22860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5pPr>
            <a:lvl6pPr indent="-431625" lvl="5" marL="27432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6pPr>
            <a:lvl7pPr indent="-431625" lvl="6" marL="32004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7pPr>
            <a:lvl8pPr indent="-431625" lvl="7" marL="3657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8pPr>
            <a:lvl9pPr indent="-431625" lvl="8" marL="4114800" marR="0" rtl="0" algn="l">
              <a:spcBef>
                <a:spcPts val="945"/>
              </a:spcBef>
              <a:spcAft>
                <a:spcPts val="945"/>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9pPr>
          </a:lstStyle>
          <a:p/>
        </p:txBody>
      </p:sp>
      <p:sp>
        <p:nvSpPr>
          <p:cNvPr id="135" name="Google Shape;135;p17"/>
          <p:cNvSpPr txBox="1"/>
          <p:nvPr>
            <p:ph idx="10" type="dt"/>
          </p:nvPr>
        </p:nvSpPr>
        <p:spPr>
          <a:xfrm>
            <a:off x="12167372" y="9631396"/>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6" name="Google Shape;136;p17"/>
          <p:cNvSpPr txBox="1"/>
          <p:nvPr>
            <p:ph idx="11" type="ftr"/>
          </p:nvPr>
        </p:nvSpPr>
        <p:spPr>
          <a:xfrm>
            <a:off x="3285445" y="9631396"/>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7" name="Google Shape;137;p17"/>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8" name="Shape 138"/>
        <p:cNvGrpSpPr/>
        <p:nvPr/>
      </p:nvGrpSpPr>
      <p:grpSpPr>
        <a:xfrm>
          <a:off x="0" y="0"/>
          <a:ext cx="0" cy="0"/>
          <a:chOff x="0" y="0"/>
          <a:chExt cx="0" cy="0"/>
        </a:xfrm>
      </p:grpSpPr>
      <p:sp>
        <p:nvSpPr>
          <p:cNvPr id="139" name="Google Shape;139;p18"/>
          <p:cNvSpPr txBox="1"/>
          <p:nvPr>
            <p:ph type="title"/>
          </p:nvPr>
        </p:nvSpPr>
        <p:spPr>
          <a:xfrm rot="5400000">
            <a:off x="9150747" y="4001881"/>
            <a:ext cx="8039824" cy="2196014"/>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6299"/>
              <a:buFont typeface="Century Gothic"/>
              <a:buNone/>
              <a:defRPr b="0" i="0" sz="6299"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40" name="Google Shape;140;p18"/>
          <p:cNvSpPr txBox="1"/>
          <p:nvPr>
            <p:ph idx="1" type="body"/>
          </p:nvPr>
        </p:nvSpPr>
        <p:spPr>
          <a:xfrm rot="5400000">
            <a:off x="2795223" y="125935"/>
            <a:ext cx="8039824" cy="9947906"/>
          </a:xfrm>
          <a:prstGeom prst="rect">
            <a:avLst/>
          </a:prstGeom>
          <a:noFill/>
          <a:ln>
            <a:noFill/>
          </a:ln>
        </p:spPr>
        <p:txBody>
          <a:bodyPr anchorCtr="0" anchor="t" bIns="45700" lIns="91425" spcFirstLastPara="1" rIns="91425" wrap="square" tIns="45700"/>
          <a:lstStyle>
            <a:lvl1pPr indent="-576643" lvl="0" marL="457200" marR="0" rtl="0" algn="l">
              <a:spcBef>
                <a:spcPts val="756"/>
              </a:spcBef>
              <a:spcAft>
                <a:spcPts val="0"/>
              </a:spcAft>
              <a:buClr>
                <a:srgbClr val="B96B10"/>
              </a:buClr>
              <a:buSzPts val="5481"/>
              <a:buFont typeface="Arial"/>
              <a:buChar char="•"/>
              <a:defRPr b="0" i="0" sz="3780" u="none" cap="none" strike="noStrike">
                <a:solidFill>
                  <a:schemeClr val="dk1"/>
                </a:solidFill>
                <a:latin typeface="Century Gothic"/>
                <a:ea typeface="Century Gothic"/>
                <a:cs typeface="Century Gothic"/>
                <a:sym typeface="Century Gothic"/>
              </a:defRPr>
            </a:lvl1pPr>
            <a:lvl2pPr indent="-518636" lvl="1" marL="914400" marR="0" rtl="0" algn="l">
              <a:spcBef>
                <a:spcPts val="945"/>
              </a:spcBef>
              <a:spcAft>
                <a:spcPts val="0"/>
              </a:spcAft>
              <a:buClr>
                <a:srgbClr val="B96B10"/>
              </a:buClr>
              <a:buSzPts val="4568"/>
              <a:buFont typeface="Arial"/>
              <a:buChar char="•"/>
              <a:defRPr b="0" i="0" sz="3150" u="none" cap="none" strike="noStrike">
                <a:solidFill>
                  <a:schemeClr val="dk1"/>
                </a:solidFill>
                <a:latin typeface="Century Gothic"/>
                <a:ea typeface="Century Gothic"/>
                <a:cs typeface="Century Gothic"/>
                <a:sym typeface="Century Gothic"/>
              </a:defRPr>
            </a:lvl2pPr>
            <a:lvl3pPr indent="-489632" lvl="2" marL="1371600" marR="0" rtl="0" algn="l">
              <a:spcBef>
                <a:spcPts val="945"/>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3pPr>
            <a:lvl4pPr indent="-460629" lvl="3" marL="18288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4pPr>
            <a:lvl5pPr indent="-431625" lvl="4" marL="22860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5pPr>
            <a:lvl6pPr indent="-431625" lvl="5" marL="27432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6pPr>
            <a:lvl7pPr indent="-431625" lvl="6" marL="32004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7pPr>
            <a:lvl8pPr indent="-431625" lvl="7" marL="3657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8pPr>
            <a:lvl9pPr indent="-431625" lvl="8" marL="4114800" marR="0" rtl="0" algn="l">
              <a:spcBef>
                <a:spcPts val="945"/>
              </a:spcBef>
              <a:spcAft>
                <a:spcPts val="945"/>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9pPr>
          </a:lstStyle>
          <a:p/>
        </p:txBody>
      </p:sp>
      <p:sp>
        <p:nvSpPr>
          <p:cNvPr id="141" name="Google Shape;141;p18"/>
          <p:cNvSpPr txBox="1"/>
          <p:nvPr>
            <p:ph idx="10" type="dt"/>
          </p:nvPr>
        </p:nvSpPr>
        <p:spPr>
          <a:xfrm>
            <a:off x="12167372" y="9631396"/>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2" name="Google Shape;142;p18"/>
          <p:cNvSpPr txBox="1"/>
          <p:nvPr>
            <p:ph idx="11" type="ftr"/>
          </p:nvPr>
        </p:nvSpPr>
        <p:spPr>
          <a:xfrm>
            <a:off x="3285445" y="9631396"/>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3" name="Google Shape;143;p18"/>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7" name="Shape 157"/>
        <p:cNvGrpSpPr/>
        <p:nvPr/>
      </p:nvGrpSpPr>
      <p:grpSpPr>
        <a:xfrm>
          <a:off x="0" y="0"/>
          <a:ext cx="0" cy="0"/>
          <a:chOff x="0" y="0"/>
          <a:chExt cx="0" cy="0"/>
        </a:xfrm>
      </p:grpSpPr>
      <p:grpSp>
        <p:nvGrpSpPr>
          <p:cNvPr id="158" name="Google Shape;158;p20"/>
          <p:cNvGrpSpPr/>
          <p:nvPr/>
        </p:nvGrpSpPr>
        <p:grpSpPr>
          <a:xfrm>
            <a:off x="335992" y="1"/>
            <a:ext cx="6247502" cy="10800038"/>
            <a:chOff x="203200" y="0"/>
            <a:chExt cx="3778350" cy="6858038"/>
          </a:xfrm>
        </p:grpSpPr>
        <p:sp>
          <p:nvSpPr>
            <p:cNvPr id="159" name="Google Shape;159;p20"/>
            <p:cNvSpPr/>
            <p:nvPr/>
          </p:nvSpPr>
          <p:spPr>
            <a:xfrm>
              <a:off x="641350" y="0"/>
              <a:ext cx="1365300" cy="3972000"/>
            </a:xfrm>
            <a:custGeom>
              <a:rect b="b" l="l" r="r" t="t"/>
              <a:pathLst>
                <a:path extrusionOk="0" h="120000" w="120000">
                  <a:moveTo>
                    <a:pt x="0" y="117266"/>
                  </a:moveTo>
                  <a:lnTo>
                    <a:pt x="31813" y="120000"/>
                  </a:lnTo>
                  <a:lnTo>
                    <a:pt x="120000" y="0"/>
                  </a:lnTo>
                  <a:lnTo>
                    <a:pt x="86511" y="0"/>
                  </a:lnTo>
                  <a:lnTo>
                    <a:pt x="0" y="117266"/>
                  </a:lnTo>
                  <a:close/>
                </a:path>
              </a:pathLst>
            </a:custGeom>
            <a:solidFill>
              <a:schemeClr val="accent1"/>
            </a:solidFill>
            <a:ln>
              <a:noFill/>
            </a:ln>
          </p:spPr>
        </p:sp>
        <p:sp>
          <p:nvSpPr>
            <p:cNvPr id="160" name="Google Shape;160;p20"/>
            <p:cNvSpPr/>
            <p:nvPr/>
          </p:nvSpPr>
          <p:spPr>
            <a:xfrm>
              <a:off x="203200" y="0"/>
              <a:ext cx="1336800" cy="3862500"/>
            </a:xfrm>
            <a:custGeom>
              <a:rect b="b" l="l" r="r" t="t"/>
              <a:pathLst>
                <a:path extrusionOk="0" h="120000" w="120000">
                  <a:moveTo>
                    <a:pt x="120000" y="0"/>
                  </a:moveTo>
                  <a:lnTo>
                    <a:pt x="85795" y="0"/>
                  </a:lnTo>
                  <a:lnTo>
                    <a:pt x="0" y="117188"/>
                  </a:lnTo>
                  <a:lnTo>
                    <a:pt x="32494" y="120000"/>
                  </a:lnTo>
                  <a:lnTo>
                    <a:pt x="120000" y="0"/>
                  </a:lnTo>
                  <a:close/>
                </a:path>
              </a:pathLst>
            </a:custGeom>
            <a:solidFill>
              <a:srgbClr val="595959"/>
            </a:solidFill>
            <a:ln>
              <a:noFill/>
            </a:ln>
          </p:spPr>
        </p:sp>
        <p:sp>
          <p:nvSpPr>
            <p:cNvPr id="161" name="Google Shape;161;p20"/>
            <p:cNvSpPr/>
            <p:nvPr/>
          </p:nvSpPr>
          <p:spPr>
            <a:xfrm>
              <a:off x="207963" y="3776663"/>
              <a:ext cx="1936800" cy="3081300"/>
            </a:xfrm>
            <a:custGeom>
              <a:rect b="b" l="l" r="r" t="t"/>
              <a:pathLst>
                <a:path extrusionOk="0" h="120000" w="120000">
                  <a:moveTo>
                    <a:pt x="0" y="0"/>
                  </a:moveTo>
                  <a:lnTo>
                    <a:pt x="114688" y="120000"/>
                  </a:lnTo>
                  <a:lnTo>
                    <a:pt x="120000" y="120000"/>
                  </a:lnTo>
                  <a:lnTo>
                    <a:pt x="0" y="0"/>
                  </a:lnTo>
                  <a:close/>
                </a:path>
              </a:pathLst>
            </a:custGeom>
            <a:solidFill>
              <a:srgbClr val="262626"/>
            </a:solidFill>
            <a:ln>
              <a:noFill/>
            </a:ln>
          </p:spPr>
        </p:sp>
        <p:sp>
          <p:nvSpPr>
            <p:cNvPr id="162" name="Google Shape;162;p20"/>
            <p:cNvSpPr/>
            <p:nvPr/>
          </p:nvSpPr>
          <p:spPr>
            <a:xfrm>
              <a:off x="646113" y="3886200"/>
              <a:ext cx="2373300" cy="2971800"/>
            </a:xfrm>
            <a:custGeom>
              <a:rect b="b" l="l" r="r" t="t"/>
              <a:pathLst>
                <a:path extrusionOk="0" h="120000" w="120000">
                  <a:moveTo>
                    <a:pt x="120000" y="120000"/>
                  </a:moveTo>
                  <a:lnTo>
                    <a:pt x="0" y="0"/>
                  </a:lnTo>
                  <a:lnTo>
                    <a:pt x="115745" y="120000"/>
                  </a:lnTo>
                  <a:lnTo>
                    <a:pt x="120000" y="120000"/>
                  </a:lnTo>
                  <a:close/>
                </a:path>
              </a:pathLst>
            </a:custGeom>
            <a:solidFill>
              <a:srgbClr val="7B470B"/>
            </a:solidFill>
            <a:ln>
              <a:noFill/>
            </a:ln>
          </p:spPr>
        </p:sp>
        <p:sp>
          <p:nvSpPr>
            <p:cNvPr id="163" name="Google Shape;163;p20"/>
            <p:cNvSpPr/>
            <p:nvPr/>
          </p:nvSpPr>
          <p:spPr>
            <a:xfrm>
              <a:off x="641350" y="3881438"/>
              <a:ext cx="3340200" cy="2976600"/>
            </a:xfrm>
            <a:custGeom>
              <a:rect b="b" l="l" r="r" t="t"/>
              <a:pathLst>
                <a:path extrusionOk="0" h="120000" w="120000">
                  <a:moveTo>
                    <a:pt x="0" y="0"/>
                  </a:moveTo>
                  <a:lnTo>
                    <a:pt x="171" y="192"/>
                  </a:lnTo>
                  <a:lnTo>
                    <a:pt x="85437" y="120000"/>
                  </a:lnTo>
                  <a:lnTo>
                    <a:pt x="120000" y="120000"/>
                  </a:lnTo>
                  <a:lnTo>
                    <a:pt x="13003" y="3648"/>
                  </a:lnTo>
                  <a:lnTo>
                    <a:pt x="0" y="0"/>
                  </a:lnTo>
                  <a:close/>
                </a:path>
              </a:pathLst>
            </a:custGeom>
            <a:solidFill>
              <a:srgbClr val="B96B10"/>
            </a:solidFill>
            <a:ln>
              <a:noFill/>
            </a:ln>
          </p:spPr>
        </p:sp>
        <p:sp>
          <p:nvSpPr>
            <p:cNvPr id="164" name="Google Shape;164;p20"/>
            <p:cNvSpPr/>
            <p:nvPr/>
          </p:nvSpPr>
          <p:spPr>
            <a:xfrm>
              <a:off x="203200" y="3771900"/>
              <a:ext cx="2660700" cy="3086100"/>
            </a:xfrm>
            <a:custGeom>
              <a:rect b="b" l="l" r="r" t="t"/>
              <a:pathLst>
                <a:path extrusionOk="0" h="120000" w="120000">
                  <a:moveTo>
                    <a:pt x="120000" y="120000"/>
                  </a:moveTo>
                  <a:lnTo>
                    <a:pt x="18902" y="6851"/>
                  </a:lnTo>
                  <a:lnTo>
                    <a:pt x="16109" y="3703"/>
                  </a:lnTo>
                  <a:lnTo>
                    <a:pt x="16324" y="3703"/>
                  </a:lnTo>
                  <a:lnTo>
                    <a:pt x="18902" y="6851"/>
                  </a:lnTo>
                  <a:lnTo>
                    <a:pt x="16754" y="4259"/>
                  </a:lnTo>
                  <a:lnTo>
                    <a:pt x="16324" y="3518"/>
                  </a:lnTo>
                  <a:lnTo>
                    <a:pt x="15894" y="3333"/>
                  </a:lnTo>
                  <a:lnTo>
                    <a:pt x="0" y="0"/>
                  </a:lnTo>
                  <a:lnTo>
                    <a:pt x="214" y="185"/>
                  </a:lnTo>
                  <a:lnTo>
                    <a:pt x="87565" y="120000"/>
                  </a:lnTo>
                  <a:lnTo>
                    <a:pt x="120000" y="120000"/>
                  </a:lnTo>
                  <a:close/>
                </a:path>
              </a:pathLst>
            </a:custGeom>
            <a:solidFill>
              <a:srgbClr val="3F3F3F"/>
            </a:solidFill>
            <a:ln>
              <a:noFill/>
            </a:ln>
          </p:spPr>
        </p:sp>
      </p:grpSp>
      <p:sp>
        <p:nvSpPr>
          <p:cNvPr id="165" name="Google Shape;165;p20"/>
          <p:cNvSpPr txBox="1"/>
          <p:nvPr>
            <p:ph type="ctrTitle"/>
          </p:nvPr>
        </p:nvSpPr>
        <p:spPr>
          <a:xfrm>
            <a:off x="2876502" y="1439970"/>
            <a:ext cx="11487000" cy="5493300"/>
          </a:xfrm>
          <a:prstGeom prst="rect">
            <a:avLst/>
          </a:prstGeom>
          <a:noFill/>
          <a:ln>
            <a:noFill/>
          </a:ln>
        </p:spPr>
        <p:txBody>
          <a:bodyPr anchorCtr="0" anchor="b" bIns="91425" lIns="91425" spcFirstLastPara="1" rIns="91425" wrap="square" tIns="91425"/>
          <a:lstStyle>
            <a:lvl1pPr indent="0" lvl="0" marL="0" marR="0" rtl="0" algn="r">
              <a:spcBef>
                <a:spcPts val="0"/>
              </a:spcBef>
              <a:spcAft>
                <a:spcPts val="0"/>
              </a:spcAft>
              <a:buClr>
                <a:schemeClr val="dk1"/>
              </a:buClr>
              <a:buSzPts val="1400"/>
              <a:buFont typeface="Century Gothic"/>
              <a:buNone/>
              <a:defRPr b="0" i="0" sz="8504"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66" name="Google Shape;166;p20"/>
          <p:cNvSpPr txBox="1"/>
          <p:nvPr>
            <p:ph idx="1" type="subTitle"/>
          </p:nvPr>
        </p:nvSpPr>
        <p:spPr>
          <a:xfrm>
            <a:off x="4835147" y="6933181"/>
            <a:ext cx="9528300" cy="2148900"/>
          </a:xfrm>
          <a:prstGeom prst="rect">
            <a:avLst/>
          </a:prstGeom>
          <a:noFill/>
          <a:ln>
            <a:noFill/>
          </a:ln>
        </p:spPr>
        <p:txBody>
          <a:bodyPr anchorCtr="0" anchor="t" bIns="91425" lIns="91425" spcFirstLastPara="1" rIns="91425" wrap="square" tIns="91425"/>
          <a:lstStyle>
            <a:lvl1pPr indent="0" lvl="0" marL="0" marR="0" rtl="0" algn="r">
              <a:spcBef>
                <a:spcPts val="567"/>
              </a:spcBef>
              <a:spcAft>
                <a:spcPts val="0"/>
              </a:spcAft>
              <a:buClr>
                <a:srgbClr val="B96B10"/>
              </a:buClr>
              <a:buSzPts val="5481"/>
              <a:buFont typeface="Arial"/>
              <a:buNone/>
              <a:defRPr b="0" i="0" sz="2835" u="none" cap="none" strike="noStrike">
                <a:solidFill>
                  <a:schemeClr val="dk1"/>
                </a:solidFill>
                <a:latin typeface="Century Gothic"/>
                <a:ea typeface="Century Gothic"/>
                <a:cs typeface="Century Gothic"/>
                <a:sym typeface="Century Gothic"/>
              </a:defRPr>
            </a:lvl1pPr>
            <a:lvl2pPr indent="-8798" lvl="1" marL="719998" marR="0" rtl="0" algn="ctr">
              <a:spcBef>
                <a:spcPts val="945"/>
              </a:spcBef>
              <a:spcAft>
                <a:spcPts val="0"/>
              </a:spcAft>
              <a:buClr>
                <a:srgbClr val="B96B10"/>
              </a:buClr>
              <a:buSzPts val="4568"/>
              <a:buFont typeface="Arial"/>
              <a:buNone/>
              <a:defRPr b="0" i="0" sz="3150" u="none" cap="none" strike="noStrike">
                <a:solidFill>
                  <a:srgbClr val="888888"/>
                </a:solidFill>
                <a:latin typeface="Century Gothic"/>
                <a:ea typeface="Century Gothic"/>
                <a:cs typeface="Century Gothic"/>
                <a:sym typeface="Century Gothic"/>
              </a:defRPr>
            </a:lvl2pPr>
            <a:lvl3pPr indent="-4897" lvl="2" marL="1439997" marR="0" rtl="0" algn="ctr">
              <a:spcBef>
                <a:spcPts val="945"/>
              </a:spcBef>
              <a:spcAft>
                <a:spcPts val="0"/>
              </a:spcAft>
              <a:buClr>
                <a:srgbClr val="B96B10"/>
              </a:buClr>
              <a:buSzPts val="4111"/>
              <a:buFont typeface="Arial"/>
              <a:buNone/>
              <a:defRPr b="0" i="0" sz="2835" u="none" cap="none" strike="noStrike">
                <a:solidFill>
                  <a:srgbClr val="888888"/>
                </a:solidFill>
                <a:latin typeface="Century Gothic"/>
                <a:ea typeface="Century Gothic"/>
                <a:cs typeface="Century Gothic"/>
                <a:sym typeface="Century Gothic"/>
              </a:defRPr>
            </a:lvl3pPr>
            <a:lvl4pPr indent="-995" lvl="3" marL="2159995" marR="0" rtl="0" algn="ctr">
              <a:spcBef>
                <a:spcPts val="945"/>
              </a:spcBef>
              <a:spcAft>
                <a:spcPts val="0"/>
              </a:spcAft>
              <a:buClr>
                <a:srgbClr val="B96B10"/>
              </a:buClr>
              <a:buSzPts val="3654"/>
              <a:buFont typeface="Arial"/>
              <a:buNone/>
              <a:defRPr b="0" i="0" sz="2520" u="none" cap="none" strike="noStrike">
                <a:solidFill>
                  <a:srgbClr val="888888"/>
                </a:solidFill>
                <a:latin typeface="Century Gothic"/>
                <a:ea typeface="Century Gothic"/>
                <a:cs typeface="Century Gothic"/>
                <a:sym typeface="Century Gothic"/>
              </a:defRPr>
            </a:lvl4pPr>
            <a:lvl5pPr indent="-9794" lvl="4" marL="2879994" marR="0" rtl="0" algn="ctr">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5pPr>
            <a:lvl6pPr indent="-5892" lvl="5" marL="3599992" marR="0" rtl="0" algn="ctr">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6pPr>
            <a:lvl7pPr indent="-1991" lvl="6" marL="4319991" marR="0" rtl="0" algn="ctr">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7pPr>
            <a:lvl8pPr indent="-10790" lvl="7" marL="5039990" marR="0" rtl="0" algn="ctr">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8pPr>
            <a:lvl9pPr indent="-6888" lvl="8" marL="5759988" marR="0" rtl="0" algn="ctr">
              <a:spcBef>
                <a:spcPts val="945"/>
              </a:spcBef>
              <a:spcAft>
                <a:spcPts val="945"/>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9pPr>
          </a:lstStyle>
          <a:p/>
        </p:txBody>
      </p:sp>
      <p:sp>
        <p:nvSpPr>
          <p:cNvPr id="167" name="Google Shape;167;p20"/>
          <p:cNvSpPr txBox="1"/>
          <p:nvPr>
            <p:ph idx="10" type="dt"/>
          </p:nvPr>
        </p:nvSpPr>
        <p:spPr>
          <a:xfrm>
            <a:off x="12112963" y="9633390"/>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u="none" cap="none" strike="noStrike">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68" name="Google Shape;168;p20"/>
          <p:cNvSpPr txBox="1"/>
          <p:nvPr>
            <p:ph idx="11" type="ftr"/>
          </p:nvPr>
        </p:nvSpPr>
        <p:spPr>
          <a:xfrm>
            <a:off x="5991742" y="9633390"/>
            <a:ext cx="59682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u="none" cap="none" strike="noStrike">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69" name="Google Shape;169;p20"/>
          <p:cNvSpPr txBox="1"/>
          <p:nvPr>
            <p:ph idx="12" type="sldNum"/>
          </p:nvPr>
        </p:nvSpPr>
        <p:spPr>
          <a:xfrm>
            <a:off x="13683013" y="9633390"/>
            <a:ext cx="6804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u="none" cap="none" strike="noStrike">
                <a:solidFill>
                  <a:schemeClr val="dk1"/>
                </a:solidFill>
                <a:latin typeface="Century Gothic"/>
                <a:ea typeface="Century Gothic"/>
                <a:cs typeface="Century Gothic"/>
                <a:sym typeface="Century Gothic"/>
              </a:defRPr>
            </a:lvl1pPr>
            <a:lvl2pPr indent="0" lvl="1" marL="0" marR="0" rtl="0" algn="r">
              <a:spcBef>
                <a:spcPts val="0"/>
              </a:spcBef>
              <a:buNone/>
              <a:defRPr b="0" i="0" sz="1575" u="none" cap="none" strike="noStrike">
                <a:solidFill>
                  <a:schemeClr val="dk1"/>
                </a:solidFill>
                <a:latin typeface="Century Gothic"/>
                <a:ea typeface="Century Gothic"/>
                <a:cs typeface="Century Gothic"/>
                <a:sym typeface="Century Gothic"/>
              </a:defRPr>
            </a:lvl2pPr>
            <a:lvl3pPr indent="0" lvl="2" marL="0" marR="0" rtl="0" algn="r">
              <a:spcBef>
                <a:spcPts val="0"/>
              </a:spcBef>
              <a:buNone/>
              <a:defRPr b="0" i="0" sz="1575" u="none" cap="none" strike="noStrike">
                <a:solidFill>
                  <a:schemeClr val="dk1"/>
                </a:solidFill>
                <a:latin typeface="Century Gothic"/>
                <a:ea typeface="Century Gothic"/>
                <a:cs typeface="Century Gothic"/>
                <a:sym typeface="Century Gothic"/>
              </a:defRPr>
            </a:lvl3pPr>
            <a:lvl4pPr indent="0" lvl="3" marL="0" marR="0" rtl="0" algn="r">
              <a:spcBef>
                <a:spcPts val="0"/>
              </a:spcBef>
              <a:buNone/>
              <a:defRPr b="0" i="0" sz="1575" u="none" cap="none" strike="noStrike">
                <a:solidFill>
                  <a:schemeClr val="dk1"/>
                </a:solidFill>
                <a:latin typeface="Century Gothic"/>
                <a:ea typeface="Century Gothic"/>
                <a:cs typeface="Century Gothic"/>
                <a:sym typeface="Century Gothic"/>
              </a:defRPr>
            </a:lvl4pPr>
            <a:lvl5pPr indent="0" lvl="4" marL="0" marR="0" rtl="0" algn="r">
              <a:spcBef>
                <a:spcPts val="0"/>
              </a:spcBef>
              <a:buNone/>
              <a:defRPr b="0" i="0" sz="1575" u="none" cap="none" strike="noStrike">
                <a:solidFill>
                  <a:schemeClr val="dk1"/>
                </a:solidFill>
                <a:latin typeface="Century Gothic"/>
                <a:ea typeface="Century Gothic"/>
                <a:cs typeface="Century Gothic"/>
                <a:sym typeface="Century Gothic"/>
              </a:defRPr>
            </a:lvl5pPr>
            <a:lvl6pPr indent="0" lvl="5" marL="0" marR="0" rtl="0" algn="r">
              <a:spcBef>
                <a:spcPts val="0"/>
              </a:spcBef>
              <a:buNone/>
              <a:defRPr b="0" i="0" sz="1575" u="none" cap="none" strike="noStrike">
                <a:solidFill>
                  <a:schemeClr val="dk1"/>
                </a:solidFill>
                <a:latin typeface="Century Gothic"/>
                <a:ea typeface="Century Gothic"/>
                <a:cs typeface="Century Gothic"/>
                <a:sym typeface="Century Gothic"/>
              </a:defRPr>
            </a:lvl6pPr>
            <a:lvl7pPr indent="0" lvl="6" marL="0" marR="0" rtl="0" algn="r">
              <a:spcBef>
                <a:spcPts val="0"/>
              </a:spcBef>
              <a:buNone/>
              <a:defRPr b="0" i="0" sz="1575" u="none" cap="none" strike="noStrike">
                <a:solidFill>
                  <a:schemeClr val="dk1"/>
                </a:solidFill>
                <a:latin typeface="Century Gothic"/>
                <a:ea typeface="Century Gothic"/>
                <a:cs typeface="Century Gothic"/>
                <a:sym typeface="Century Gothic"/>
              </a:defRPr>
            </a:lvl7pPr>
            <a:lvl8pPr indent="0" lvl="7" marL="0" marR="0" rtl="0" algn="r">
              <a:spcBef>
                <a:spcPts val="0"/>
              </a:spcBef>
              <a:buNone/>
              <a:defRPr b="0" i="0" sz="1575" u="none" cap="none" strike="noStrike">
                <a:solidFill>
                  <a:schemeClr val="dk1"/>
                </a:solidFill>
                <a:latin typeface="Century Gothic"/>
                <a:ea typeface="Century Gothic"/>
                <a:cs typeface="Century Gothic"/>
                <a:sym typeface="Century Gothic"/>
              </a:defRPr>
            </a:lvl8pPr>
            <a:lvl9pPr indent="0" lvl="8" marL="0" marR="0" rtl="0" algn="r">
              <a:spcBef>
                <a:spcPts val="0"/>
              </a:spcBef>
              <a:buNone/>
              <a:defRPr b="0" i="0" sz="1575"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
        <p:nvSpPr>
          <p:cNvPr id="170" name="Google Shape;170;p20"/>
          <p:cNvSpPr/>
          <p:nvPr/>
        </p:nvSpPr>
        <p:spPr>
          <a:xfrm>
            <a:off x="335986" y="5939869"/>
            <a:ext cx="598500" cy="142500"/>
          </a:xfrm>
          <a:custGeom>
            <a:rect b="b" l="l" r="r" t="t"/>
            <a:pathLst>
              <a:path extrusionOk="0" h="120000" w="120000">
                <a:moveTo>
                  <a:pt x="119999" y="119999"/>
                </a:moveTo>
                <a:lnTo>
                  <a:pt x="0" y="0"/>
                </a:lnTo>
                <a:lnTo>
                  <a:pt x="116842" y="113684"/>
                </a:lnTo>
                <a:lnTo>
                  <a:pt x="119999" y="119999"/>
                </a:lnTo>
                <a:close/>
              </a:path>
            </a:pathLst>
          </a:custGeom>
          <a:solidFill>
            <a:srgbClr val="29ABE2"/>
          </a:solidFill>
          <a:ln>
            <a:noFill/>
          </a:ln>
        </p:spPr>
      </p:sp>
      <p:sp>
        <p:nvSpPr>
          <p:cNvPr id="171" name="Google Shape;171;p20"/>
          <p:cNvSpPr/>
          <p:nvPr/>
        </p:nvSpPr>
        <p:spPr>
          <a:xfrm>
            <a:off x="926587" y="6089867"/>
            <a:ext cx="102300" cy="127500"/>
          </a:xfrm>
          <a:custGeom>
            <a:rect b="b" l="l" r="r" t="t"/>
            <a:pathLst>
              <a:path extrusionOk="0" h="120000" w="120000">
                <a:moveTo>
                  <a:pt x="0" y="0"/>
                </a:moveTo>
                <a:lnTo>
                  <a:pt x="120000" y="120000"/>
                </a:lnTo>
                <a:lnTo>
                  <a:pt x="9230" y="0"/>
                </a:lnTo>
                <a:lnTo>
                  <a:pt x="0" y="0"/>
                </a:lnTo>
                <a:close/>
              </a:path>
            </a:pathLst>
          </a:custGeom>
          <a:solidFill>
            <a:srgbClr val="29ABE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2" name="Shape 172"/>
        <p:cNvGrpSpPr/>
        <p:nvPr/>
      </p:nvGrpSpPr>
      <p:grpSpPr>
        <a:xfrm>
          <a:off x="0" y="0"/>
          <a:ext cx="0" cy="0"/>
          <a:chOff x="0" y="0"/>
          <a:chExt cx="0" cy="0"/>
        </a:xfrm>
      </p:grpSpPr>
      <p:sp>
        <p:nvSpPr>
          <p:cNvPr id="173" name="Google Shape;173;p21"/>
          <p:cNvSpPr txBox="1"/>
          <p:nvPr>
            <p:ph type="title"/>
          </p:nvPr>
        </p:nvSpPr>
        <p:spPr>
          <a:xfrm>
            <a:off x="1623930" y="719986"/>
            <a:ext cx="12739500" cy="3120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entury Gothic"/>
              <a:buNone/>
              <a:defRPr b="0" i="0" sz="6299"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74" name="Google Shape;174;p21"/>
          <p:cNvSpPr txBox="1"/>
          <p:nvPr>
            <p:ph idx="1" type="body"/>
          </p:nvPr>
        </p:nvSpPr>
        <p:spPr>
          <a:xfrm>
            <a:off x="1623930" y="4199908"/>
            <a:ext cx="12739500" cy="5248500"/>
          </a:xfrm>
          <a:prstGeom prst="rect">
            <a:avLst/>
          </a:prstGeom>
          <a:noFill/>
          <a:ln>
            <a:noFill/>
          </a:ln>
        </p:spPr>
        <p:txBody>
          <a:bodyPr anchorCtr="0" anchor="ctr" bIns="91425" lIns="91425" spcFirstLastPara="1" rIns="91425" wrap="square" tIns="91425"/>
          <a:lstStyle>
            <a:lvl1pPr indent="-576643" lvl="0" marL="457200" marR="0" rtl="0" algn="l">
              <a:spcBef>
                <a:spcPts val="756"/>
              </a:spcBef>
              <a:spcAft>
                <a:spcPts val="0"/>
              </a:spcAft>
              <a:buClr>
                <a:srgbClr val="B96B10"/>
              </a:buClr>
              <a:buSzPts val="5481"/>
              <a:buFont typeface="Arial"/>
              <a:buChar char="•"/>
              <a:defRPr b="0" i="0" sz="3780" u="none" cap="none" strike="noStrike">
                <a:solidFill>
                  <a:schemeClr val="dk1"/>
                </a:solidFill>
                <a:latin typeface="Century Gothic"/>
                <a:ea typeface="Century Gothic"/>
                <a:cs typeface="Century Gothic"/>
                <a:sym typeface="Century Gothic"/>
              </a:defRPr>
            </a:lvl1pPr>
            <a:lvl2pPr indent="-518636" lvl="1" marL="914400" marR="0" rtl="0" algn="l">
              <a:spcBef>
                <a:spcPts val="945"/>
              </a:spcBef>
              <a:spcAft>
                <a:spcPts val="0"/>
              </a:spcAft>
              <a:buClr>
                <a:srgbClr val="B96B10"/>
              </a:buClr>
              <a:buSzPts val="4568"/>
              <a:buFont typeface="Arial"/>
              <a:buChar char="•"/>
              <a:defRPr b="0" i="0" sz="3150" u="none" cap="none" strike="noStrike">
                <a:solidFill>
                  <a:schemeClr val="dk1"/>
                </a:solidFill>
                <a:latin typeface="Century Gothic"/>
                <a:ea typeface="Century Gothic"/>
                <a:cs typeface="Century Gothic"/>
                <a:sym typeface="Century Gothic"/>
              </a:defRPr>
            </a:lvl2pPr>
            <a:lvl3pPr indent="-489632" lvl="2" marL="1371600" marR="0" rtl="0" algn="l">
              <a:spcBef>
                <a:spcPts val="945"/>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3pPr>
            <a:lvl4pPr indent="-460629" lvl="3" marL="18288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4pPr>
            <a:lvl5pPr indent="-431625" lvl="4" marL="22860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5pPr>
            <a:lvl6pPr indent="-431625" lvl="5" marL="27432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6pPr>
            <a:lvl7pPr indent="-431625" lvl="6" marL="32004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7pPr>
            <a:lvl8pPr indent="-431625" lvl="7" marL="3657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8pPr>
            <a:lvl9pPr indent="-431625" lvl="8" marL="4114800" marR="0" rtl="0" algn="l">
              <a:spcBef>
                <a:spcPts val="945"/>
              </a:spcBef>
              <a:spcAft>
                <a:spcPts val="945"/>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9pPr>
          </a:lstStyle>
          <a:p/>
        </p:txBody>
      </p:sp>
      <p:sp>
        <p:nvSpPr>
          <p:cNvPr id="175" name="Google Shape;175;p21"/>
          <p:cNvSpPr txBox="1"/>
          <p:nvPr>
            <p:ph idx="10" type="dt"/>
          </p:nvPr>
        </p:nvSpPr>
        <p:spPr>
          <a:xfrm>
            <a:off x="12143645" y="9618960"/>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u="none" cap="none" strike="noStrike">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76" name="Google Shape;176;p21"/>
          <p:cNvSpPr txBox="1"/>
          <p:nvPr>
            <p:ph idx="11" type="ftr"/>
          </p:nvPr>
        </p:nvSpPr>
        <p:spPr>
          <a:xfrm>
            <a:off x="3261718" y="9618960"/>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u="none" cap="none" strike="noStrike">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77" name="Google Shape;177;p21"/>
          <p:cNvSpPr txBox="1"/>
          <p:nvPr>
            <p:ph idx="12" type="sldNum"/>
          </p:nvPr>
        </p:nvSpPr>
        <p:spPr>
          <a:xfrm>
            <a:off x="13655973" y="9618960"/>
            <a:ext cx="7074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u="none" cap="none" strike="noStrike">
                <a:solidFill>
                  <a:schemeClr val="dk1"/>
                </a:solidFill>
                <a:latin typeface="Century Gothic"/>
                <a:ea typeface="Century Gothic"/>
                <a:cs typeface="Century Gothic"/>
                <a:sym typeface="Century Gothic"/>
              </a:defRPr>
            </a:lvl1pPr>
            <a:lvl2pPr indent="0" lvl="1" marL="0" marR="0" rtl="0" algn="r">
              <a:spcBef>
                <a:spcPts val="0"/>
              </a:spcBef>
              <a:buNone/>
              <a:defRPr b="0" i="0" sz="1575" u="none" cap="none" strike="noStrike">
                <a:solidFill>
                  <a:schemeClr val="dk1"/>
                </a:solidFill>
                <a:latin typeface="Century Gothic"/>
                <a:ea typeface="Century Gothic"/>
                <a:cs typeface="Century Gothic"/>
                <a:sym typeface="Century Gothic"/>
              </a:defRPr>
            </a:lvl2pPr>
            <a:lvl3pPr indent="0" lvl="2" marL="0" marR="0" rtl="0" algn="r">
              <a:spcBef>
                <a:spcPts val="0"/>
              </a:spcBef>
              <a:buNone/>
              <a:defRPr b="0" i="0" sz="1575" u="none" cap="none" strike="noStrike">
                <a:solidFill>
                  <a:schemeClr val="dk1"/>
                </a:solidFill>
                <a:latin typeface="Century Gothic"/>
                <a:ea typeface="Century Gothic"/>
                <a:cs typeface="Century Gothic"/>
                <a:sym typeface="Century Gothic"/>
              </a:defRPr>
            </a:lvl3pPr>
            <a:lvl4pPr indent="0" lvl="3" marL="0" marR="0" rtl="0" algn="r">
              <a:spcBef>
                <a:spcPts val="0"/>
              </a:spcBef>
              <a:buNone/>
              <a:defRPr b="0" i="0" sz="1575" u="none" cap="none" strike="noStrike">
                <a:solidFill>
                  <a:schemeClr val="dk1"/>
                </a:solidFill>
                <a:latin typeface="Century Gothic"/>
                <a:ea typeface="Century Gothic"/>
                <a:cs typeface="Century Gothic"/>
                <a:sym typeface="Century Gothic"/>
              </a:defRPr>
            </a:lvl4pPr>
            <a:lvl5pPr indent="0" lvl="4" marL="0" marR="0" rtl="0" algn="r">
              <a:spcBef>
                <a:spcPts val="0"/>
              </a:spcBef>
              <a:buNone/>
              <a:defRPr b="0" i="0" sz="1575" u="none" cap="none" strike="noStrike">
                <a:solidFill>
                  <a:schemeClr val="dk1"/>
                </a:solidFill>
                <a:latin typeface="Century Gothic"/>
                <a:ea typeface="Century Gothic"/>
                <a:cs typeface="Century Gothic"/>
                <a:sym typeface="Century Gothic"/>
              </a:defRPr>
            </a:lvl5pPr>
            <a:lvl6pPr indent="0" lvl="5" marL="0" marR="0" rtl="0" algn="r">
              <a:spcBef>
                <a:spcPts val="0"/>
              </a:spcBef>
              <a:buNone/>
              <a:defRPr b="0" i="0" sz="1575" u="none" cap="none" strike="noStrike">
                <a:solidFill>
                  <a:schemeClr val="dk1"/>
                </a:solidFill>
                <a:latin typeface="Century Gothic"/>
                <a:ea typeface="Century Gothic"/>
                <a:cs typeface="Century Gothic"/>
                <a:sym typeface="Century Gothic"/>
              </a:defRPr>
            </a:lvl6pPr>
            <a:lvl7pPr indent="0" lvl="6" marL="0" marR="0" rtl="0" algn="r">
              <a:spcBef>
                <a:spcPts val="0"/>
              </a:spcBef>
              <a:buNone/>
              <a:defRPr b="0" i="0" sz="1575" u="none" cap="none" strike="noStrike">
                <a:solidFill>
                  <a:schemeClr val="dk1"/>
                </a:solidFill>
                <a:latin typeface="Century Gothic"/>
                <a:ea typeface="Century Gothic"/>
                <a:cs typeface="Century Gothic"/>
                <a:sym typeface="Century Gothic"/>
              </a:defRPr>
            </a:lvl7pPr>
            <a:lvl8pPr indent="0" lvl="7" marL="0" marR="0" rtl="0" algn="r">
              <a:spcBef>
                <a:spcPts val="0"/>
              </a:spcBef>
              <a:buNone/>
              <a:defRPr b="0" i="0" sz="1575" u="none" cap="none" strike="noStrike">
                <a:solidFill>
                  <a:schemeClr val="dk1"/>
                </a:solidFill>
                <a:latin typeface="Century Gothic"/>
                <a:ea typeface="Century Gothic"/>
                <a:cs typeface="Century Gothic"/>
                <a:sym typeface="Century Gothic"/>
              </a:defRPr>
            </a:lvl8pPr>
            <a:lvl9pPr indent="0" lvl="8" marL="0" marR="0" rtl="0" algn="r">
              <a:spcBef>
                <a:spcPts val="0"/>
              </a:spcBef>
              <a:buNone/>
              <a:defRPr b="0" i="0" sz="1575"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7" name="Shape 37"/>
        <p:cNvGrpSpPr/>
        <p:nvPr/>
      </p:nvGrpSpPr>
      <p:grpSpPr>
        <a:xfrm>
          <a:off x="0" y="0"/>
          <a:ext cx="0" cy="0"/>
          <a:chOff x="0" y="0"/>
          <a:chExt cx="0" cy="0"/>
        </a:xfrm>
      </p:grpSpPr>
      <p:sp>
        <p:nvSpPr>
          <p:cNvPr id="38" name="Google Shape;38;p3"/>
          <p:cNvSpPr txBox="1"/>
          <p:nvPr>
            <p:ph type="title"/>
          </p:nvPr>
        </p:nvSpPr>
        <p:spPr>
          <a:xfrm>
            <a:off x="1623930" y="719986"/>
            <a:ext cx="12739453" cy="3119932"/>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6299"/>
              <a:buFont typeface="Century Gothic"/>
              <a:buNone/>
              <a:defRPr b="0" i="0" sz="6299"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9" name="Google Shape;39;p3"/>
          <p:cNvSpPr txBox="1"/>
          <p:nvPr>
            <p:ph idx="1" type="body"/>
          </p:nvPr>
        </p:nvSpPr>
        <p:spPr>
          <a:xfrm>
            <a:off x="1623930" y="4199908"/>
            <a:ext cx="12739453" cy="5248414"/>
          </a:xfrm>
          <a:prstGeom prst="rect">
            <a:avLst/>
          </a:prstGeom>
          <a:noFill/>
          <a:ln>
            <a:noFill/>
          </a:ln>
        </p:spPr>
        <p:txBody>
          <a:bodyPr anchorCtr="0" anchor="ctr" bIns="45700" lIns="91425" spcFirstLastPara="1" rIns="91425" wrap="square" tIns="45700"/>
          <a:lstStyle>
            <a:lvl1pPr indent="-576643" lvl="0" marL="457200" marR="0" rtl="0" algn="l">
              <a:spcBef>
                <a:spcPts val="756"/>
              </a:spcBef>
              <a:spcAft>
                <a:spcPts val="0"/>
              </a:spcAft>
              <a:buClr>
                <a:srgbClr val="B96B10"/>
              </a:buClr>
              <a:buSzPts val="5481"/>
              <a:buFont typeface="Arial"/>
              <a:buChar char="•"/>
              <a:defRPr b="0" i="0" sz="3780" u="none" cap="none" strike="noStrike">
                <a:solidFill>
                  <a:schemeClr val="dk1"/>
                </a:solidFill>
                <a:latin typeface="Century Gothic"/>
                <a:ea typeface="Century Gothic"/>
                <a:cs typeface="Century Gothic"/>
                <a:sym typeface="Century Gothic"/>
              </a:defRPr>
            </a:lvl1pPr>
            <a:lvl2pPr indent="-518636" lvl="1" marL="914400" marR="0" rtl="0" algn="l">
              <a:spcBef>
                <a:spcPts val="945"/>
              </a:spcBef>
              <a:spcAft>
                <a:spcPts val="0"/>
              </a:spcAft>
              <a:buClr>
                <a:srgbClr val="B96B10"/>
              </a:buClr>
              <a:buSzPts val="4568"/>
              <a:buFont typeface="Arial"/>
              <a:buChar char="•"/>
              <a:defRPr b="0" i="0" sz="3150" u="none" cap="none" strike="noStrike">
                <a:solidFill>
                  <a:schemeClr val="dk1"/>
                </a:solidFill>
                <a:latin typeface="Century Gothic"/>
                <a:ea typeface="Century Gothic"/>
                <a:cs typeface="Century Gothic"/>
                <a:sym typeface="Century Gothic"/>
              </a:defRPr>
            </a:lvl2pPr>
            <a:lvl3pPr indent="-489632" lvl="2" marL="1371600" marR="0" rtl="0" algn="l">
              <a:spcBef>
                <a:spcPts val="945"/>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3pPr>
            <a:lvl4pPr indent="-460629" lvl="3" marL="18288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4pPr>
            <a:lvl5pPr indent="-431625" lvl="4" marL="22860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5pPr>
            <a:lvl6pPr indent="-431625" lvl="5" marL="27432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6pPr>
            <a:lvl7pPr indent="-431625" lvl="6" marL="32004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7pPr>
            <a:lvl8pPr indent="-431625" lvl="7" marL="3657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8pPr>
            <a:lvl9pPr indent="-431625" lvl="8" marL="4114800" marR="0" rtl="0" algn="l">
              <a:spcBef>
                <a:spcPts val="945"/>
              </a:spcBef>
              <a:spcAft>
                <a:spcPts val="945"/>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9pPr>
          </a:lstStyle>
          <a:p/>
        </p:txBody>
      </p:sp>
      <p:sp>
        <p:nvSpPr>
          <p:cNvPr id="40" name="Google Shape;40;p3"/>
          <p:cNvSpPr txBox="1"/>
          <p:nvPr>
            <p:ph idx="10" type="dt"/>
          </p:nvPr>
        </p:nvSpPr>
        <p:spPr>
          <a:xfrm>
            <a:off x="12143645" y="9618960"/>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3"/>
          <p:cNvSpPr txBox="1"/>
          <p:nvPr>
            <p:ph idx="11" type="ftr"/>
          </p:nvPr>
        </p:nvSpPr>
        <p:spPr>
          <a:xfrm>
            <a:off x="3261718" y="9618960"/>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2" name="Google Shape;42;p3"/>
          <p:cNvSpPr txBox="1"/>
          <p:nvPr>
            <p:ph idx="12" type="sldNum"/>
          </p:nvPr>
        </p:nvSpPr>
        <p:spPr>
          <a:xfrm>
            <a:off x="13655973" y="9618960"/>
            <a:ext cx="707410"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u="none" cap="none" strike="noStrike">
                <a:solidFill>
                  <a:schemeClr val="dk1"/>
                </a:solidFill>
                <a:latin typeface="Century Gothic"/>
                <a:ea typeface="Century Gothic"/>
                <a:cs typeface="Century Gothic"/>
                <a:sym typeface="Century Gothic"/>
              </a:defRPr>
            </a:lvl1pPr>
            <a:lvl2pPr indent="0" lvl="1" marL="0" marR="0" rtl="0" algn="r">
              <a:spcBef>
                <a:spcPts val="0"/>
              </a:spcBef>
              <a:buNone/>
              <a:defRPr b="0" i="0" sz="1575" u="none" cap="none" strike="noStrike">
                <a:solidFill>
                  <a:schemeClr val="dk1"/>
                </a:solidFill>
                <a:latin typeface="Century Gothic"/>
                <a:ea typeface="Century Gothic"/>
                <a:cs typeface="Century Gothic"/>
                <a:sym typeface="Century Gothic"/>
              </a:defRPr>
            </a:lvl2pPr>
            <a:lvl3pPr indent="0" lvl="2" marL="0" marR="0" rtl="0" algn="r">
              <a:spcBef>
                <a:spcPts val="0"/>
              </a:spcBef>
              <a:buNone/>
              <a:defRPr b="0" i="0" sz="1575" u="none" cap="none" strike="noStrike">
                <a:solidFill>
                  <a:schemeClr val="dk1"/>
                </a:solidFill>
                <a:latin typeface="Century Gothic"/>
                <a:ea typeface="Century Gothic"/>
                <a:cs typeface="Century Gothic"/>
                <a:sym typeface="Century Gothic"/>
              </a:defRPr>
            </a:lvl3pPr>
            <a:lvl4pPr indent="0" lvl="3" marL="0" marR="0" rtl="0" algn="r">
              <a:spcBef>
                <a:spcPts val="0"/>
              </a:spcBef>
              <a:buNone/>
              <a:defRPr b="0" i="0" sz="1575" u="none" cap="none" strike="noStrike">
                <a:solidFill>
                  <a:schemeClr val="dk1"/>
                </a:solidFill>
                <a:latin typeface="Century Gothic"/>
                <a:ea typeface="Century Gothic"/>
                <a:cs typeface="Century Gothic"/>
                <a:sym typeface="Century Gothic"/>
              </a:defRPr>
            </a:lvl4pPr>
            <a:lvl5pPr indent="0" lvl="4" marL="0" marR="0" rtl="0" algn="r">
              <a:spcBef>
                <a:spcPts val="0"/>
              </a:spcBef>
              <a:buNone/>
              <a:defRPr b="0" i="0" sz="1575" u="none" cap="none" strike="noStrike">
                <a:solidFill>
                  <a:schemeClr val="dk1"/>
                </a:solidFill>
                <a:latin typeface="Century Gothic"/>
                <a:ea typeface="Century Gothic"/>
                <a:cs typeface="Century Gothic"/>
                <a:sym typeface="Century Gothic"/>
              </a:defRPr>
            </a:lvl5pPr>
            <a:lvl6pPr indent="0" lvl="5" marL="0" marR="0" rtl="0" algn="r">
              <a:spcBef>
                <a:spcPts val="0"/>
              </a:spcBef>
              <a:buNone/>
              <a:defRPr b="0" i="0" sz="1575" u="none" cap="none" strike="noStrike">
                <a:solidFill>
                  <a:schemeClr val="dk1"/>
                </a:solidFill>
                <a:latin typeface="Century Gothic"/>
                <a:ea typeface="Century Gothic"/>
                <a:cs typeface="Century Gothic"/>
                <a:sym typeface="Century Gothic"/>
              </a:defRPr>
            </a:lvl6pPr>
            <a:lvl7pPr indent="0" lvl="6" marL="0" marR="0" rtl="0" algn="r">
              <a:spcBef>
                <a:spcPts val="0"/>
              </a:spcBef>
              <a:buNone/>
              <a:defRPr b="0" i="0" sz="1575" u="none" cap="none" strike="noStrike">
                <a:solidFill>
                  <a:schemeClr val="dk1"/>
                </a:solidFill>
                <a:latin typeface="Century Gothic"/>
                <a:ea typeface="Century Gothic"/>
                <a:cs typeface="Century Gothic"/>
                <a:sym typeface="Century Gothic"/>
              </a:defRPr>
            </a:lvl7pPr>
            <a:lvl8pPr indent="0" lvl="7" marL="0" marR="0" rtl="0" algn="r">
              <a:spcBef>
                <a:spcPts val="0"/>
              </a:spcBef>
              <a:buNone/>
              <a:defRPr b="0" i="0" sz="1575" u="none" cap="none" strike="noStrike">
                <a:solidFill>
                  <a:schemeClr val="dk1"/>
                </a:solidFill>
                <a:latin typeface="Century Gothic"/>
                <a:ea typeface="Century Gothic"/>
                <a:cs typeface="Century Gothic"/>
                <a:sym typeface="Century Gothic"/>
              </a:defRPr>
            </a:lvl8pPr>
            <a:lvl9pPr indent="0" lvl="8" marL="0" marR="0" rtl="0" algn="r">
              <a:spcBef>
                <a:spcPts val="0"/>
              </a:spcBef>
              <a:buNone/>
              <a:defRPr b="0" i="0" sz="1575"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8" name="Shape 178"/>
        <p:cNvGrpSpPr/>
        <p:nvPr/>
      </p:nvGrpSpPr>
      <p:grpSpPr>
        <a:xfrm>
          <a:off x="0" y="0"/>
          <a:ext cx="0" cy="0"/>
          <a:chOff x="0" y="0"/>
          <a:chExt cx="0" cy="0"/>
        </a:xfrm>
      </p:grpSpPr>
      <p:sp>
        <p:nvSpPr>
          <p:cNvPr id="179" name="Google Shape;179;p22"/>
          <p:cNvSpPr txBox="1"/>
          <p:nvPr>
            <p:ph idx="10" type="dt"/>
          </p:nvPr>
        </p:nvSpPr>
        <p:spPr>
          <a:xfrm>
            <a:off x="12167372" y="9631396"/>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80" name="Google Shape;180;p22"/>
          <p:cNvSpPr txBox="1"/>
          <p:nvPr>
            <p:ph idx="11" type="ftr"/>
          </p:nvPr>
        </p:nvSpPr>
        <p:spPr>
          <a:xfrm>
            <a:off x="3285445" y="9631396"/>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81" name="Google Shape;181;p22"/>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2" name="Shape 182"/>
        <p:cNvGrpSpPr/>
        <p:nvPr/>
      </p:nvGrpSpPr>
      <p:grpSpPr>
        <a:xfrm>
          <a:off x="0" y="0"/>
          <a:ext cx="0" cy="0"/>
          <a:chOff x="0" y="0"/>
          <a:chExt cx="0" cy="0"/>
        </a:xfrm>
      </p:grpSpPr>
      <p:sp>
        <p:nvSpPr>
          <p:cNvPr id="183" name="Google Shape;183;p23"/>
          <p:cNvSpPr txBox="1"/>
          <p:nvPr>
            <p:ph type="title"/>
          </p:nvPr>
        </p:nvSpPr>
        <p:spPr>
          <a:xfrm>
            <a:off x="3285442" y="4199905"/>
            <a:ext cx="11077800" cy="3716700"/>
          </a:xfrm>
          <a:prstGeom prst="rect">
            <a:avLst/>
          </a:prstGeom>
          <a:noFill/>
          <a:ln>
            <a:noFill/>
          </a:ln>
        </p:spPr>
        <p:txBody>
          <a:bodyPr anchorCtr="0" anchor="b" bIns="91425" lIns="91425" spcFirstLastPara="1" rIns="91425" wrap="square" tIns="91425"/>
          <a:lstStyle>
            <a:lvl1pPr indent="0" lvl="0" marL="0" marR="0" rtl="0" algn="r">
              <a:spcBef>
                <a:spcPts val="0"/>
              </a:spcBef>
              <a:spcAft>
                <a:spcPts val="0"/>
              </a:spcAft>
              <a:buClr>
                <a:schemeClr val="dk1"/>
              </a:buClr>
              <a:buSzPts val="1400"/>
              <a:buFont typeface="Century Gothic"/>
              <a:buNone/>
              <a:defRPr b="0" i="0" sz="6299"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84" name="Google Shape;184;p23"/>
          <p:cNvSpPr txBox="1"/>
          <p:nvPr>
            <p:ph idx="1" type="body"/>
          </p:nvPr>
        </p:nvSpPr>
        <p:spPr>
          <a:xfrm>
            <a:off x="3285446" y="7916472"/>
            <a:ext cx="11077800" cy="1354800"/>
          </a:xfrm>
          <a:prstGeom prst="rect">
            <a:avLst/>
          </a:prstGeom>
          <a:noFill/>
          <a:ln>
            <a:noFill/>
          </a:ln>
        </p:spPr>
        <p:txBody>
          <a:bodyPr anchorCtr="0" anchor="t" bIns="91425" lIns="91425" spcFirstLastPara="1" rIns="91425" wrap="square" tIns="91425"/>
          <a:lstStyle>
            <a:lvl1pPr indent="-228600" lvl="0" marL="457200" marR="0" rtl="0" algn="r">
              <a:spcBef>
                <a:spcPts val="630"/>
              </a:spcBef>
              <a:spcAft>
                <a:spcPts val="0"/>
              </a:spcAft>
              <a:buClr>
                <a:srgbClr val="B96B10"/>
              </a:buClr>
              <a:buSzPts val="5481"/>
              <a:buFont typeface="Arial"/>
              <a:buNone/>
              <a:defRPr b="0" i="0" sz="3150"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568"/>
              <a:buFont typeface="Arial"/>
              <a:buNone/>
              <a:defRPr b="0" i="0" sz="2835" u="none" cap="none" strike="noStrike">
                <a:solidFill>
                  <a:srgbClr val="888888"/>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4111"/>
              <a:buFont typeface="Arial"/>
              <a:buNone/>
              <a:defRPr b="0" i="0" sz="2520" u="none" cap="none" strike="noStrike">
                <a:solidFill>
                  <a:srgbClr val="888888"/>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654"/>
              <a:buFont typeface="Arial"/>
              <a:buNone/>
              <a:defRPr b="0" i="0" sz="2205" u="none" cap="none" strike="noStrike">
                <a:solidFill>
                  <a:srgbClr val="888888"/>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9pPr>
          </a:lstStyle>
          <a:p/>
        </p:txBody>
      </p:sp>
      <p:sp>
        <p:nvSpPr>
          <p:cNvPr id="185" name="Google Shape;185;p23"/>
          <p:cNvSpPr txBox="1"/>
          <p:nvPr>
            <p:ph idx="10" type="dt"/>
          </p:nvPr>
        </p:nvSpPr>
        <p:spPr>
          <a:xfrm>
            <a:off x="12167372" y="9631396"/>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86" name="Google Shape;186;p23"/>
          <p:cNvSpPr txBox="1"/>
          <p:nvPr>
            <p:ph idx="11" type="ftr"/>
          </p:nvPr>
        </p:nvSpPr>
        <p:spPr>
          <a:xfrm>
            <a:off x="3285445" y="9631396"/>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87" name="Google Shape;187;p23"/>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88" name="Shape 188"/>
        <p:cNvGrpSpPr/>
        <p:nvPr/>
      </p:nvGrpSpPr>
      <p:grpSpPr>
        <a:xfrm>
          <a:off x="0" y="0"/>
          <a:ext cx="0" cy="0"/>
          <a:chOff x="0" y="0"/>
          <a:chExt cx="0" cy="0"/>
        </a:xfrm>
      </p:grpSpPr>
      <p:sp>
        <p:nvSpPr>
          <p:cNvPr id="189" name="Google Shape;189;p24"/>
          <p:cNvSpPr txBox="1"/>
          <p:nvPr>
            <p:ph type="title"/>
          </p:nvPr>
        </p:nvSpPr>
        <p:spPr>
          <a:xfrm>
            <a:off x="1623930" y="1079979"/>
            <a:ext cx="12739500" cy="2760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entury Gothic"/>
              <a:buNone/>
              <a:defRPr b="0" i="0" sz="6299"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90" name="Google Shape;190;p24"/>
          <p:cNvSpPr txBox="1"/>
          <p:nvPr>
            <p:ph idx="1" type="body"/>
          </p:nvPr>
        </p:nvSpPr>
        <p:spPr>
          <a:xfrm>
            <a:off x="1623930" y="4199908"/>
            <a:ext cx="6183900" cy="5304900"/>
          </a:xfrm>
          <a:prstGeom prst="rect">
            <a:avLst/>
          </a:prstGeom>
          <a:noFill/>
          <a:ln>
            <a:noFill/>
          </a:ln>
        </p:spPr>
        <p:txBody>
          <a:bodyPr anchorCtr="0" anchor="ctr" bIns="91425" lIns="91425" spcFirstLastPara="1" rIns="91425" wrap="square" tIns="91425"/>
          <a:lstStyle>
            <a:lvl1pPr indent="-489632" lvl="0" marL="457200" marR="0" rtl="0" algn="l">
              <a:spcBef>
                <a:spcPts val="567"/>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1pPr>
            <a:lvl2pPr indent="-460629" lvl="1" marL="9144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2pPr>
            <a:lvl3pPr indent="-431625" lvl="2" marL="1371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3pPr>
            <a:lvl4pPr indent="-402621" lvl="3" marL="18288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4pPr>
            <a:lvl5pPr indent="-402621" lvl="4" marL="22860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5pPr>
            <a:lvl6pPr indent="-402621" lvl="5" marL="27432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6pPr>
            <a:lvl7pPr indent="-402621" lvl="6" marL="32004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7pPr>
            <a:lvl8pPr indent="-402621" lvl="7" marL="36576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8pPr>
            <a:lvl9pPr indent="-402621" lvl="8" marL="4114800" marR="0" rtl="0" algn="l">
              <a:spcBef>
                <a:spcPts val="945"/>
              </a:spcBef>
              <a:spcAft>
                <a:spcPts val="945"/>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9pPr>
          </a:lstStyle>
          <a:p/>
        </p:txBody>
      </p:sp>
      <p:sp>
        <p:nvSpPr>
          <p:cNvPr id="191" name="Google Shape;191;p24"/>
          <p:cNvSpPr txBox="1"/>
          <p:nvPr>
            <p:ph idx="2" type="body"/>
          </p:nvPr>
        </p:nvSpPr>
        <p:spPr>
          <a:xfrm>
            <a:off x="8179568" y="4199908"/>
            <a:ext cx="6183900" cy="5270400"/>
          </a:xfrm>
          <a:prstGeom prst="rect">
            <a:avLst/>
          </a:prstGeom>
          <a:noFill/>
          <a:ln>
            <a:noFill/>
          </a:ln>
        </p:spPr>
        <p:txBody>
          <a:bodyPr anchorCtr="0" anchor="ctr" bIns="91425" lIns="91425" spcFirstLastPara="1" rIns="91425" wrap="square" tIns="91425"/>
          <a:lstStyle>
            <a:lvl1pPr indent="-489632" lvl="0" marL="457200" marR="0" rtl="0" algn="l">
              <a:spcBef>
                <a:spcPts val="567"/>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1pPr>
            <a:lvl2pPr indent="-460629" lvl="1" marL="9144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2pPr>
            <a:lvl3pPr indent="-431625" lvl="2" marL="1371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3pPr>
            <a:lvl4pPr indent="-402621" lvl="3" marL="18288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4pPr>
            <a:lvl5pPr indent="-402621" lvl="4" marL="22860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5pPr>
            <a:lvl6pPr indent="-402621" lvl="5" marL="27432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6pPr>
            <a:lvl7pPr indent="-402621" lvl="6" marL="32004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7pPr>
            <a:lvl8pPr indent="-402621" lvl="7" marL="36576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8pPr>
            <a:lvl9pPr indent="-402621" lvl="8" marL="4114800" marR="0" rtl="0" algn="l">
              <a:spcBef>
                <a:spcPts val="945"/>
              </a:spcBef>
              <a:spcAft>
                <a:spcPts val="945"/>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9pPr>
          </a:lstStyle>
          <a:p/>
        </p:txBody>
      </p:sp>
      <p:sp>
        <p:nvSpPr>
          <p:cNvPr id="192" name="Google Shape;192;p24"/>
          <p:cNvSpPr txBox="1"/>
          <p:nvPr>
            <p:ph idx="10" type="dt"/>
          </p:nvPr>
        </p:nvSpPr>
        <p:spPr>
          <a:xfrm>
            <a:off x="12167372" y="9631396"/>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3" name="Google Shape;193;p24"/>
          <p:cNvSpPr txBox="1"/>
          <p:nvPr>
            <p:ph idx="11" type="ftr"/>
          </p:nvPr>
        </p:nvSpPr>
        <p:spPr>
          <a:xfrm>
            <a:off x="3285445" y="9631396"/>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4" name="Google Shape;194;p24"/>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95" name="Shape 195"/>
        <p:cNvGrpSpPr/>
        <p:nvPr/>
      </p:nvGrpSpPr>
      <p:grpSpPr>
        <a:xfrm>
          <a:off x="0" y="0"/>
          <a:ext cx="0" cy="0"/>
          <a:chOff x="0" y="0"/>
          <a:chExt cx="0" cy="0"/>
        </a:xfrm>
      </p:grpSpPr>
      <p:sp>
        <p:nvSpPr>
          <p:cNvPr id="196" name="Google Shape;196;p25"/>
          <p:cNvSpPr txBox="1"/>
          <p:nvPr>
            <p:ph type="title"/>
          </p:nvPr>
        </p:nvSpPr>
        <p:spPr>
          <a:xfrm>
            <a:off x="1623930" y="719986"/>
            <a:ext cx="12739500" cy="3120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entury Gothic"/>
              <a:buNone/>
              <a:defRPr b="0" i="0" sz="6299"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97" name="Google Shape;197;p25"/>
          <p:cNvSpPr txBox="1"/>
          <p:nvPr>
            <p:ph idx="1" type="body"/>
          </p:nvPr>
        </p:nvSpPr>
        <p:spPr>
          <a:xfrm>
            <a:off x="2198261" y="4186574"/>
            <a:ext cx="5715000" cy="907500"/>
          </a:xfrm>
          <a:prstGeom prst="rect">
            <a:avLst/>
          </a:prstGeom>
          <a:noFill/>
          <a:ln>
            <a:noFill/>
          </a:ln>
        </p:spPr>
        <p:txBody>
          <a:bodyPr anchorCtr="0" anchor="b" bIns="91425" lIns="91425" spcFirstLastPara="1" rIns="91425" wrap="square" tIns="91425"/>
          <a:lstStyle>
            <a:lvl1pPr indent="-228600" lvl="0" marL="457200" marR="0" rtl="0" algn="l">
              <a:spcBef>
                <a:spcPts val="882"/>
              </a:spcBef>
              <a:spcAft>
                <a:spcPts val="0"/>
              </a:spcAft>
              <a:buClr>
                <a:srgbClr val="B96B10"/>
              </a:buClr>
              <a:buSzPts val="5481"/>
              <a:buFont typeface="Arial"/>
              <a:buNone/>
              <a:defRPr b="0" i="0" sz="4409" u="none" cap="none" strike="noStrike">
                <a:solidFill>
                  <a:srgbClr val="B96B10"/>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568"/>
              <a:buFont typeface="Arial"/>
              <a:buNone/>
              <a:defRPr b="1" i="0" sz="3150" u="none" cap="none" strike="noStrike">
                <a:solidFill>
                  <a:schemeClr val="dk1"/>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4111"/>
              <a:buFont typeface="Arial"/>
              <a:buNone/>
              <a:defRPr b="1" i="0" sz="2835" u="none" cap="none" strike="noStrike">
                <a:solidFill>
                  <a:schemeClr val="dk1"/>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654"/>
              <a:buFont typeface="Arial"/>
              <a:buNone/>
              <a:defRPr b="1" i="0" sz="2520" u="none" cap="none" strike="noStrike">
                <a:solidFill>
                  <a:schemeClr val="dk1"/>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1" i="0" sz="2520" u="none" cap="none" strike="noStrike">
                <a:solidFill>
                  <a:schemeClr val="dk1"/>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1" i="0" sz="2520" u="none" cap="none" strike="noStrike">
                <a:solidFill>
                  <a:schemeClr val="dk1"/>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1" i="0" sz="2520" u="none" cap="none" strike="noStrike">
                <a:solidFill>
                  <a:schemeClr val="dk1"/>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1" i="0" sz="2520" u="none" cap="none" strike="noStrike">
                <a:solidFill>
                  <a:schemeClr val="dk1"/>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1" i="0" sz="2520" u="none" cap="none" strike="noStrike">
                <a:solidFill>
                  <a:schemeClr val="dk1"/>
                </a:solidFill>
                <a:latin typeface="Century Gothic"/>
                <a:ea typeface="Century Gothic"/>
                <a:cs typeface="Century Gothic"/>
                <a:sym typeface="Century Gothic"/>
              </a:defRPr>
            </a:lvl9pPr>
          </a:lstStyle>
          <a:p/>
        </p:txBody>
      </p:sp>
      <p:sp>
        <p:nvSpPr>
          <p:cNvPr id="198" name="Google Shape;198;p25"/>
          <p:cNvSpPr txBox="1"/>
          <p:nvPr>
            <p:ph idx="2" type="body"/>
          </p:nvPr>
        </p:nvSpPr>
        <p:spPr>
          <a:xfrm>
            <a:off x="1841179" y="5252383"/>
            <a:ext cx="6072000" cy="4197300"/>
          </a:xfrm>
          <a:prstGeom prst="rect">
            <a:avLst/>
          </a:prstGeom>
          <a:noFill/>
          <a:ln>
            <a:noFill/>
          </a:ln>
        </p:spPr>
        <p:txBody>
          <a:bodyPr anchorCtr="0" anchor="t" bIns="91425" lIns="91425" spcFirstLastPara="1" rIns="91425" wrap="square" tIns="91425"/>
          <a:lstStyle>
            <a:lvl1pPr indent="-489632" lvl="0" marL="457200" marR="0" rtl="0" algn="l">
              <a:spcBef>
                <a:spcPts val="567"/>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1pPr>
            <a:lvl2pPr indent="-460629" lvl="1" marL="9144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2pPr>
            <a:lvl3pPr indent="-431625" lvl="2" marL="1371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3pPr>
            <a:lvl4pPr indent="-402621" lvl="3" marL="18288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4pPr>
            <a:lvl5pPr indent="-402621" lvl="4" marL="22860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5pPr>
            <a:lvl6pPr indent="-402621" lvl="5" marL="27432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6pPr>
            <a:lvl7pPr indent="-402621" lvl="6" marL="32004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7pPr>
            <a:lvl8pPr indent="-402621" lvl="7" marL="36576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8pPr>
            <a:lvl9pPr indent="-402621" lvl="8" marL="4114800" marR="0" rtl="0" algn="l">
              <a:spcBef>
                <a:spcPts val="945"/>
              </a:spcBef>
              <a:spcAft>
                <a:spcPts val="945"/>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9pPr>
          </a:lstStyle>
          <a:p/>
        </p:txBody>
      </p:sp>
      <p:sp>
        <p:nvSpPr>
          <p:cNvPr id="199" name="Google Shape;199;p25"/>
          <p:cNvSpPr txBox="1"/>
          <p:nvPr>
            <p:ph idx="3" type="body"/>
          </p:nvPr>
        </p:nvSpPr>
        <p:spPr>
          <a:xfrm>
            <a:off x="8534744" y="4199908"/>
            <a:ext cx="5733900" cy="907500"/>
          </a:xfrm>
          <a:prstGeom prst="rect">
            <a:avLst/>
          </a:prstGeom>
          <a:noFill/>
          <a:ln>
            <a:noFill/>
          </a:ln>
        </p:spPr>
        <p:txBody>
          <a:bodyPr anchorCtr="0" anchor="b" bIns="91425" lIns="91425" spcFirstLastPara="1" rIns="91425" wrap="square" tIns="91425"/>
          <a:lstStyle>
            <a:lvl1pPr indent="-228600" lvl="0" marL="457200" marR="0" rtl="0" algn="l">
              <a:spcBef>
                <a:spcPts val="882"/>
              </a:spcBef>
              <a:spcAft>
                <a:spcPts val="0"/>
              </a:spcAft>
              <a:buClr>
                <a:srgbClr val="B96B10"/>
              </a:buClr>
              <a:buSzPts val="5481"/>
              <a:buFont typeface="Arial"/>
              <a:buNone/>
              <a:defRPr b="0" i="0" sz="4409" u="none" cap="none" strike="noStrike">
                <a:solidFill>
                  <a:srgbClr val="B96B10"/>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568"/>
              <a:buFont typeface="Arial"/>
              <a:buNone/>
              <a:defRPr b="1" i="0" sz="3150" u="none" cap="none" strike="noStrike">
                <a:solidFill>
                  <a:schemeClr val="dk1"/>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4111"/>
              <a:buFont typeface="Arial"/>
              <a:buNone/>
              <a:defRPr b="1" i="0" sz="2835" u="none" cap="none" strike="noStrike">
                <a:solidFill>
                  <a:schemeClr val="dk1"/>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654"/>
              <a:buFont typeface="Arial"/>
              <a:buNone/>
              <a:defRPr b="1" i="0" sz="2520" u="none" cap="none" strike="noStrike">
                <a:solidFill>
                  <a:schemeClr val="dk1"/>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1" i="0" sz="2520" u="none" cap="none" strike="noStrike">
                <a:solidFill>
                  <a:schemeClr val="dk1"/>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1" i="0" sz="2520" u="none" cap="none" strike="noStrike">
                <a:solidFill>
                  <a:schemeClr val="dk1"/>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1" i="0" sz="2520" u="none" cap="none" strike="noStrike">
                <a:solidFill>
                  <a:schemeClr val="dk1"/>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1" i="0" sz="2520" u="none" cap="none" strike="noStrike">
                <a:solidFill>
                  <a:schemeClr val="dk1"/>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1" i="0" sz="2520" u="none" cap="none" strike="noStrike">
                <a:solidFill>
                  <a:schemeClr val="dk1"/>
                </a:solidFill>
                <a:latin typeface="Century Gothic"/>
                <a:ea typeface="Century Gothic"/>
                <a:cs typeface="Century Gothic"/>
                <a:sym typeface="Century Gothic"/>
              </a:defRPr>
            </a:lvl9pPr>
          </a:lstStyle>
          <a:p/>
        </p:txBody>
      </p:sp>
      <p:sp>
        <p:nvSpPr>
          <p:cNvPr id="200" name="Google Shape;200;p25"/>
          <p:cNvSpPr txBox="1"/>
          <p:nvPr>
            <p:ph idx="4" type="body"/>
          </p:nvPr>
        </p:nvSpPr>
        <p:spPr>
          <a:xfrm>
            <a:off x="8196702" y="5252383"/>
            <a:ext cx="6072000" cy="4197300"/>
          </a:xfrm>
          <a:prstGeom prst="rect">
            <a:avLst/>
          </a:prstGeom>
          <a:noFill/>
          <a:ln>
            <a:noFill/>
          </a:ln>
        </p:spPr>
        <p:txBody>
          <a:bodyPr anchorCtr="0" anchor="t" bIns="91425" lIns="91425" spcFirstLastPara="1" rIns="91425" wrap="square" tIns="91425"/>
          <a:lstStyle>
            <a:lvl1pPr indent="-489632" lvl="0" marL="457200" marR="0" rtl="0" algn="l">
              <a:spcBef>
                <a:spcPts val="567"/>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1pPr>
            <a:lvl2pPr indent="-460629" lvl="1" marL="9144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2pPr>
            <a:lvl3pPr indent="-431625" lvl="2" marL="1371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3pPr>
            <a:lvl4pPr indent="-402621" lvl="3" marL="18288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4pPr>
            <a:lvl5pPr indent="-402621" lvl="4" marL="22860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5pPr>
            <a:lvl6pPr indent="-402621" lvl="5" marL="27432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6pPr>
            <a:lvl7pPr indent="-402621" lvl="6" marL="32004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7pPr>
            <a:lvl8pPr indent="-402621" lvl="7" marL="36576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8pPr>
            <a:lvl9pPr indent="-402621" lvl="8" marL="4114800" marR="0" rtl="0" algn="l">
              <a:spcBef>
                <a:spcPts val="945"/>
              </a:spcBef>
              <a:spcAft>
                <a:spcPts val="945"/>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9pPr>
          </a:lstStyle>
          <a:p/>
        </p:txBody>
      </p:sp>
      <p:sp>
        <p:nvSpPr>
          <p:cNvPr id="201" name="Google Shape;201;p25"/>
          <p:cNvSpPr txBox="1"/>
          <p:nvPr>
            <p:ph idx="10" type="dt"/>
          </p:nvPr>
        </p:nvSpPr>
        <p:spPr>
          <a:xfrm>
            <a:off x="12167372" y="9631396"/>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2" name="Google Shape;202;p25"/>
          <p:cNvSpPr txBox="1"/>
          <p:nvPr>
            <p:ph idx="11" type="ftr"/>
          </p:nvPr>
        </p:nvSpPr>
        <p:spPr>
          <a:xfrm>
            <a:off x="3285445" y="9631396"/>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3" name="Google Shape;203;p25"/>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4" name="Shape 204"/>
        <p:cNvGrpSpPr/>
        <p:nvPr/>
      </p:nvGrpSpPr>
      <p:grpSpPr>
        <a:xfrm>
          <a:off x="0" y="0"/>
          <a:ext cx="0" cy="0"/>
          <a:chOff x="0" y="0"/>
          <a:chExt cx="0" cy="0"/>
        </a:xfrm>
      </p:grpSpPr>
      <p:sp>
        <p:nvSpPr>
          <p:cNvPr id="205" name="Google Shape;205;p26"/>
          <p:cNvSpPr txBox="1"/>
          <p:nvPr>
            <p:ph type="title"/>
          </p:nvPr>
        </p:nvSpPr>
        <p:spPr>
          <a:xfrm>
            <a:off x="1623930" y="719986"/>
            <a:ext cx="12739500" cy="3120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entury Gothic"/>
              <a:buNone/>
              <a:defRPr b="0" i="0" sz="6299"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206" name="Google Shape;206;p26"/>
          <p:cNvSpPr txBox="1"/>
          <p:nvPr>
            <p:ph idx="10" type="dt"/>
          </p:nvPr>
        </p:nvSpPr>
        <p:spPr>
          <a:xfrm>
            <a:off x="12167372" y="9631396"/>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7" name="Google Shape;207;p26"/>
          <p:cNvSpPr txBox="1"/>
          <p:nvPr>
            <p:ph idx="11" type="ftr"/>
          </p:nvPr>
        </p:nvSpPr>
        <p:spPr>
          <a:xfrm>
            <a:off x="3285445" y="9631396"/>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8" name="Google Shape;208;p26"/>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09" name="Shape 209"/>
        <p:cNvGrpSpPr/>
        <p:nvPr/>
      </p:nvGrpSpPr>
      <p:grpSpPr>
        <a:xfrm>
          <a:off x="0" y="0"/>
          <a:ext cx="0" cy="0"/>
          <a:chOff x="0" y="0"/>
          <a:chExt cx="0" cy="0"/>
        </a:xfrm>
      </p:grpSpPr>
      <p:sp>
        <p:nvSpPr>
          <p:cNvPr id="210" name="Google Shape;210;p27"/>
          <p:cNvSpPr txBox="1"/>
          <p:nvPr>
            <p:ph type="title"/>
          </p:nvPr>
        </p:nvSpPr>
        <p:spPr>
          <a:xfrm>
            <a:off x="1841181" y="2519945"/>
            <a:ext cx="4402500" cy="2160000"/>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chemeClr val="dk1"/>
              </a:buClr>
              <a:buSzPts val="1400"/>
              <a:buFont typeface="Century Gothic"/>
              <a:buNone/>
              <a:defRPr b="0" i="0" sz="378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211" name="Google Shape;211;p27"/>
          <p:cNvSpPr txBox="1"/>
          <p:nvPr>
            <p:ph idx="1" type="body"/>
          </p:nvPr>
        </p:nvSpPr>
        <p:spPr>
          <a:xfrm>
            <a:off x="6527169" y="1079977"/>
            <a:ext cx="7741500" cy="8039700"/>
          </a:xfrm>
          <a:prstGeom prst="rect">
            <a:avLst/>
          </a:prstGeom>
          <a:noFill/>
          <a:ln>
            <a:noFill/>
          </a:ln>
        </p:spPr>
        <p:txBody>
          <a:bodyPr anchorCtr="0" anchor="ctr" bIns="91425" lIns="91425" spcFirstLastPara="1" rIns="91425" wrap="square" tIns="91425"/>
          <a:lstStyle>
            <a:lvl1pPr indent="-518636" lvl="0" marL="457200" marR="0" rtl="0" algn="l">
              <a:spcBef>
                <a:spcPts val="630"/>
              </a:spcBef>
              <a:spcAft>
                <a:spcPts val="0"/>
              </a:spcAft>
              <a:buClr>
                <a:srgbClr val="B96B10"/>
              </a:buClr>
              <a:buSzPts val="4568"/>
              <a:buFont typeface="Arial"/>
              <a:buChar char="•"/>
              <a:defRPr b="0" i="0" sz="3150" u="none" cap="none" strike="noStrike">
                <a:solidFill>
                  <a:schemeClr val="dk1"/>
                </a:solidFill>
                <a:latin typeface="Century Gothic"/>
                <a:ea typeface="Century Gothic"/>
                <a:cs typeface="Century Gothic"/>
                <a:sym typeface="Century Gothic"/>
              </a:defRPr>
            </a:lvl1pPr>
            <a:lvl2pPr indent="-489632" lvl="1" marL="914400" marR="0" rtl="0" algn="l">
              <a:spcBef>
                <a:spcPts val="945"/>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2pPr>
            <a:lvl3pPr indent="-460629" lvl="2" marL="13716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3pPr>
            <a:lvl4pPr indent="-431625" lvl="3" marL="18288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4pPr>
            <a:lvl5pPr indent="-431625" lvl="4" marL="22860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5pPr>
            <a:lvl6pPr indent="-431625" lvl="5" marL="27432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6pPr>
            <a:lvl7pPr indent="-431625" lvl="6" marL="32004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7pPr>
            <a:lvl8pPr indent="-431625" lvl="7" marL="3657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8pPr>
            <a:lvl9pPr indent="-431625" lvl="8" marL="4114800" marR="0" rtl="0" algn="l">
              <a:spcBef>
                <a:spcPts val="945"/>
              </a:spcBef>
              <a:spcAft>
                <a:spcPts val="945"/>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9pPr>
          </a:lstStyle>
          <a:p/>
        </p:txBody>
      </p:sp>
      <p:sp>
        <p:nvSpPr>
          <p:cNvPr id="212" name="Google Shape;212;p27"/>
          <p:cNvSpPr txBox="1"/>
          <p:nvPr>
            <p:ph idx="2" type="body"/>
          </p:nvPr>
        </p:nvSpPr>
        <p:spPr>
          <a:xfrm>
            <a:off x="1841181" y="4679897"/>
            <a:ext cx="4402500" cy="2880000"/>
          </a:xfrm>
          <a:prstGeom prst="rect">
            <a:avLst/>
          </a:prstGeom>
          <a:noFill/>
          <a:ln>
            <a:noFill/>
          </a:ln>
        </p:spPr>
        <p:txBody>
          <a:bodyPr anchorCtr="0" anchor="ctr" bIns="91425" lIns="91425" spcFirstLastPara="1" rIns="91425" wrap="square" tIns="91425"/>
          <a:lstStyle>
            <a:lvl1pPr indent="-228600" lvl="0" marL="457200" marR="0" rtl="0" algn="ctr">
              <a:spcBef>
                <a:spcPts val="504"/>
              </a:spcBef>
              <a:spcAft>
                <a:spcPts val="0"/>
              </a:spcAft>
              <a:buClr>
                <a:srgbClr val="B96B10"/>
              </a:buClr>
              <a:buSzPts val="5481"/>
              <a:buFont typeface="Arial"/>
              <a:buNone/>
              <a:defRPr b="0" i="0" sz="2520"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568"/>
              <a:buFont typeface="Arial"/>
              <a:buNone/>
              <a:defRPr b="0" i="0" sz="1890" u="none" cap="none" strike="noStrike">
                <a:solidFill>
                  <a:schemeClr val="dk1"/>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4111"/>
              <a:buFont typeface="Arial"/>
              <a:buNone/>
              <a:defRPr b="0" i="0" sz="1575" u="none" cap="none" strike="noStrike">
                <a:solidFill>
                  <a:schemeClr val="dk1"/>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654"/>
              <a:buFont typeface="Arial"/>
              <a:buNone/>
              <a:defRPr b="0" i="0" sz="1417" u="none" cap="none" strike="noStrike">
                <a:solidFill>
                  <a:schemeClr val="dk1"/>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1417" u="none" cap="none" strike="noStrike">
                <a:solidFill>
                  <a:schemeClr val="dk1"/>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0" i="0" sz="1417" u="none" cap="none" strike="noStrike">
                <a:solidFill>
                  <a:schemeClr val="dk1"/>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0" i="0" sz="1417" u="none" cap="none" strike="noStrike">
                <a:solidFill>
                  <a:schemeClr val="dk1"/>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0" i="0" sz="1417" u="none" cap="none" strike="noStrike">
                <a:solidFill>
                  <a:schemeClr val="dk1"/>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0" i="0" sz="1417" u="none" cap="none" strike="noStrike">
                <a:solidFill>
                  <a:schemeClr val="dk1"/>
                </a:solidFill>
                <a:latin typeface="Century Gothic"/>
                <a:ea typeface="Century Gothic"/>
                <a:cs typeface="Century Gothic"/>
                <a:sym typeface="Century Gothic"/>
              </a:defRPr>
            </a:lvl9pPr>
          </a:lstStyle>
          <a:p/>
        </p:txBody>
      </p:sp>
      <p:sp>
        <p:nvSpPr>
          <p:cNvPr id="213" name="Google Shape;213;p27"/>
          <p:cNvSpPr txBox="1"/>
          <p:nvPr>
            <p:ph idx="10" type="dt"/>
          </p:nvPr>
        </p:nvSpPr>
        <p:spPr>
          <a:xfrm>
            <a:off x="12167372" y="9631396"/>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14" name="Google Shape;214;p27"/>
          <p:cNvSpPr txBox="1"/>
          <p:nvPr>
            <p:ph idx="11" type="ftr"/>
          </p:nvPr>
        </p:nvSpPr>
        <p:spPr>
          <a:xfrm>
            <a:off x="3285445" y="9631396"/>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15" name="Google Shape;215;p27"/>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16" name="Shape 216"/>
        <p:cNvGrpSpPr/>
        <p:nvPr/>
      </p:nvGrpSpPr>
      <p:grpSpPr>
        <a:xfrm>
          <a:off x="0" y="0"/>
          <a:ext cx="0" cy="0"/>
          <a:chOff x="0" y="0"/>
          <a:chExt cx="0" cy="0"/>
        </a:xfrm>
      </p:grpSpPr>
      <p:sp>
        <p:nvSpPr>
          <p:cNvPr id="217" name="Google Shape;217;p28"/>
          <p:cNvSpPr txBox="1"/>
          <p:nvPr>
            <p:ph type="title"/>
          </p:nvPr>
        </p:nvSpPr>
        <p:spPr>
          <a:xfrm>
            <a:off x="1839211" y="2759938"/>
            <a:ext cx="6730800" cy="2160000"/>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chemeClr val="dk1"/>
              </a:buClr>
              <a:buSzPts val="1400"/>
              <a:buFont typeface="Century Gothic"/>
              <a:buNone/>
              <a:defRPr b="0" i="0" sz="4409"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218" name="Google Shape;218;p28"/>
          <p:cNvSpPr/>
          <p:nvPr>
            <p:ph idx="2" type="pic"/>
          </p:nvPr>
        </p:nvSpPr>
        <p:spPr>
          <a:xfrm>
            <a:off x="9420650" y="1439968"/>
            <a:ext cx="4069800" cy="7199700"/>
          </a:xfrm>
          <a:prstGeom prst="roundRect">
            <a:avLst>
              <a:gd fmla="val 4280" name="adj"/>
            </a:avLst>
          </a:prstGeom>
          <a:noFill/>
          <a:ln cap="flat" cmpd="sng" w="38100">
            <a:solidFill>
              <a:schemeClr val="lt2"/>
            </a:solidFill>
            <a:prstDash val="solid"/>
            <a:round/>
            <a:headEnd len="sm" w="sm" type="none"/>
            <a:tailEnd len="sm" w="sm" type="none"/>
          </a:ln>
        </p:spPr>
        <p:txBody>
          <a:bodyPr anchorCtr="0" anchor="t" bIns="91425" lIns="91425" spcFirstLastPara="1" rIns="91425" wrap="square" tIns="91425"/>
          <a:lstStyle>
            <a:lvl1pPr indent="0" lvl="0" marL="0" marR="0" rtl="0" algn="ctr">
              <a:spcBef>
                <a:spcPts val="504"/>
              </a:spcBef>
              <a:spcAft>
                <a:spcPts val="0"/>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1pPr>
            <a:lvl2pPr indent="-8798" lvl="1" marL="719998" marR="0" rtl="0" algn="l">
              <a:spcBef>
                <a:spcPts val="945"/>
              </a:spcBef>
              <a:spcAft>
                <a:spcPts val="0"/>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2pPr>
            <a:lvl3pPr indent="-4897" lvl="2" marL="1439997" marR="0" rtl="0" algn="l">
              <a:spcBef>
                <a:spcPts val="945"/>
              </a:spcBef>
              <a:spcAft>
                <a:spcPts val="0"/>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3pPr>
            <a:lvl4pPr indent="-995" lvl="3" marL="2159995" marR="0" rtl="0" algn="l">
              <a:spcBef>
                <a:spcPts val="945"/>
              </a:spcBef>
              <a:spcAft>
                <a:spcPts val="0"/>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4pPr>
            <a:lvl5pPr indent="-9794" lvl="4" marL="2879994" marR="0" rtl="0" algn="l">
              <a:spcBef>
                <a:spcPts val="945"/>
              </a:spcBef>
              <a:spcAft>
                <a:spcPts val="0"/>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5pPr>
            <a:lvl6pPr indent="-5892" lvl="5" marL="3599992" marR="0" rtl="0" algn="l">
              <a:spcBef>
                <a:spcPts val="945"/>
              </a:spcBef>
              <a:spcAft>
                <a:spcPts val="0"/>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6pPr>
            <a:lvl7pPr indent="-1991" lvl="6" marL="4319991" marR="0" rtl="0" algn="l">
              <a:spcBef>
                <a:spcPts val="945"/>
              </a:spcBef>
              <a:spcAft>
                <a:spcPts val="0"/>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7pPr>
            <a:lvl8pPr indent="-10790" lvl="7" marL="5039990" marR="0" rtl="0" algn="l">
              <a:spcBef>
                <a:spcPts val="945"/>
              </a:spcBef>
              <a:spcAft>
                <a:spcPts val="0"/>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8pPr>
            <a:lvl9pPr indent="-6888" lvl="8" marL="5759988" marR="0" rtl="0" algn="l">
              <a:spcBef>
                <a:spcPts val="945"/>
              </a:spcBef>
              <a:spcAft>
                <a:spcPts val="945"/>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9pPr>
          </a:lstStyle>
          <a:p/>
        </p:txBody>
      </p:sp>
      <p:sp>
        <p:nvSpPr>
          <p:cNvPr id="219" name="Google Shape;219;p28"/>
          <p:cNvSpPr txBox="1"/>
          <p:nvPr>
            <p:ph idx="1" type="body"/>
          </p:nvPr>
        </p:nvSpPr>
        <p:spPr>
          <a:xfrm>
            <a:off x="1839211" y="4919890"/>
            <a:ext cx="6730800" cy="2880000"/>
          </a:xfrm>
          <a:prstGeom prst="rect">
            <a:avLst/>
          </a:prstGeom>
          <a:noFill/>
          <a:ln>
            <a:noFill/>
          </a:ln>
        </p:spPr>
        <p:txBody>
          <a:bodyPr anchorCtr="0" anchor="ctr" bIns="91425" lIns="91425" spcFirstLastPara="1" rIns="91425" wrap="square" tIns="91425"/>
          <a:lstStyle>
            <a:lvl1pPr indent="-228600" lvl="0" marL="457200" marR="0" rtl="0" algn="ctr">
              <a:spcBef>
                <a:spcPts val="567"/>
              </a:spcBef>
              <a:spcAft>
                <a:spcPts val="0"/>
              </a:spcAft>
              <a:buClr>
                <a:srgbClr val="B96B10"/>
              </a:buClr>
              <a:buSzPts val="5481"/>
              <a:buFont typeface="Arial"/>
              <a:buNone/>
              <a:defRPr b="0" i="0" sz="2835"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568"/>
              <a:buFont typeface="Arial"/>
              <a:buNone/>
              <a:defRPr b="0" i="0" sz="1890" u="none" cap="none" strike="noStrike">
                <a:solidFill>
                  <a:schemeClr val="dk1"/>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4111"/>
              <a:buFont typeface="Arial"/>
              <a:buNone/>
              <a:defRPr b="0" i="0" sz="1575" u="none" cap="none" strike="noStrike">
                <a:solidFill>
                  <a:schemeClr val="dk1"/>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654"/>
              <a:buFont typeface="Arial"/>
              <a:buNone/>
              <a:defRPr b="0" i="0" sz="1417" u="none" cap="none" strike="noStrike">
                <a:solidFill>
                  <a:schemeClr val="dk1"/>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1417" u="none" cap="none" strike="noStrike">
                <a:solidFill>
                  <a:schemeClr val="dk1"/>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0" i="0" sz="1417" u="none" cap="none" strike="noStrike">
                <a:solidFill>
                  <a:schemeClr val="dk1"/>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0" i="0" sz="1417" u="none" cap="none" strike="noStrike">
                <a:solidFill>
                  <a:schemeClr val="dk1"/>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0" i="0" sz="1417" u="none" cap="none" strike="noStrike">
                <a:solidFill>
                  <a:schemeClr val="dk1"/>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0" i="0" sz="1417" u="none" cap="none" strike="noStrike">
                <a:solidFill>
                  <a:schemeClr val="dk1"/>
                </a:solidFill>
                <a:latin typeface="Century Gothic"/>
                <a:ea typeface="Century Gothic"/>
                <a:cs typeface="Century Gothic"/>
                <a:sym typeface="Century Gothic"/>
              </a:defRPr>
            </a:lvl9pPr>
          </a:lstStyle>
          <a:p/>
        </p:txBody>
      </p:sp>
      <p:sp>
        <p:nvSpPr>
          <p:cNvPr id="220" name="Google Shape;220;p28"/>
          <p:cNvSpPr txBox="1"/>
          <p:nvPr>
            <p:ph idx="10" type="dt"/>
          </p:nvPr>
        </p:nvSpPr>
        <p:spPr>
          <a:xfrm>
            <a:off x="12167372" y="9631396"/>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21" name="Google Shape;221;p28"/>
          <p:cNvSpPr txBox="1"/>
          <p:nvPr>
            <p:ph idx="11" type="ftr"/>
          </p:nvPr>
        </p:nvSpPr>
        <p:spPr>
          <a:xfrm>
            <a:off x="3285445" y="9631396"/>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22" name="Google Shape;222;p28"/>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223" name="Shape 223"/>
        <p:cNvGrpSpPr/>
        <p:nvPr/>
      </p:nvGrpSpPr>
      <p:grpSpPr>
        <a:xfrm>
          <a:off x="0" y="0"/>
          <a:ext cx="0" cy="0"/>
          <a:chOff x="0" y="0"/>
          <a:chExt cx="0" cy="0"/>
        </a:xfrm>
      </p:grpSpPr>
      <p:sp>
        <p:nvSpPr>
          <p:cNvPr id="224" name="Google Shape;224;p29"/>
          <p:cNvSpPr txBox="1"/>
          <p:nvPr>
            <p:ph type="title"/>
          </p:nvPr>
        </p:nvSpPr>
        <p:spPr>
          <a:xfrm>
            <a:off x="1841180" y="7453167"/>
            <a:ext cx="12427500" cy="892500"/>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chemeClr val="dk1"/>
              </a:buClr>
              <a:buSzPts val="1400"/>
              <a:buFont typeface="Century Gothic"/>
              <a:buNone/>
              <a:defRPr b="0" i="0" sz="378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225" name="Google Shape;225;p29"/>
          <p:cNvSpPr/>
          <p:nvPr>
            <p:ph idx="2" type="pic"/>
          </p:nvPr>
        </p:nvSpPr>
        <p:spPr>
          <a:xfrm>
            <a:off x="2959675" y="1467861"/>
            <a:ext cx="10203600" cy="4984200"/>
          </a:xfrm>
          <a:prstGeom prst="roundRect">
            <a:avLst>
              <a:gd fmla="val 4380" name="adj"/>
            </a:avLst>
          </a:prstGeom>
          <a:noFill/>
          <a:ln cap="flat" cmpd="sng" w="38100">
            <a:solidFill>
              <a:schemeClr val="lt2"/>
            </a:solidFill>
            <a:prstDash val="solid"/>
            <a:round/>
            <a:headEnd len="sm" w="sm" type="none"/>
            <a:tailEnd len="sm" w="sm" type="none"/>
          </a:ln>
        </p:spPr>
        <p:txBody>
          <a:bodyPr anchorCtr="0" anchor="t" bIns="91425" lIns="91425" spcFirstLastPara="1" rIns="91425" wrap="square" tIns="91425"/>
          <a:lstStyle>
            <a:lvl1pPr indent="0" lvl="0" marL="0" marR="0" rtl="0" algn="ctr">
              <a:spcBef>
                <a:spcPts val="504"/>
              </a:spcBef>
              <a:spcAft>
                <a:spcPts val="0"/>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1pPr>
            <a:lvl2pPr indent="-8798" lvl="1" marL="719998" marR="0" rtl="0" algn="l">
              <a:spcBef>
                <a:spcPts val="945"/>
              </a:spcBef>
              <a:spcAft>
                <a:spcPts val="0"/>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2pPr>
            <a:lvl3pPr indent="-4897" lvl="2" marL="1439997" marR="0" rtl="0" algn="l">
              <a:spcBef>
                <a:spcPts val="945"/>
              </a:spcBef>
              <a:spcAft>
                <a:spcPts val="0"/>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3pPr>
            <a:lvl4pPr indent="-995" lvl="3" marL="2159995" marR="0" rtl="0" algn="l">
              <a:spcBef>
                <a:spcPts val="945"/>
              </a:spcBef>
              <a:spcAft>
                <a:spcPts val="0"/>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4pPr>
            <a:lvl5pPr indent="-9794" lvl="4" marL="2879994" marR="0" rtl="0" algn="l">
              <a:spcBef>
                <a:spcPts val="945"/>
              </a:spcBef>
              <a:spcAft>
                <a:spcPts val="0"/>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5pPr>
            <a:lvl6pPr indent="-5892" lvl="5" marL="3599992" marR="0" rtl="0" algn="l">
              <a:spcBef>
                <a:spcPts val="945"/>
              </a:spcBef>
              <a:spcAft>
                <a:spcPts val="0"/>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6pPr>
            <a:lvl7pPr indent="-1991" lvl="6" marL="4319991" marR="0" rtl="0" algn="l">
              <a:spcBef>
                <a:spcPts val="945"/>
              </a:spcBef>
              <a:spcAft>
                <a:spcPts val="0"/>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7pPr>
            <a:lvl8pPr indent="-10790" lvl="7" marL="5039990" marR="0" rtl="0" algn="l">
              <a:spcBef>
                <a:spcPts val="945"/>
              </a:spcBef>
              <a:spcAft>
                <a:spcPts val="0"/>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8pPr>
            <a:lvl9pPr indent="-6888" lvl="8" marL="5759988" marR="0" rtl="0" algn="l">
              <a:spcBef>
                <a:spcPts val="945"/>
              </a:spcBef>
              <a:spcAft>
                <a:spcPts val="945"/>
              </a:spcAft>
              <a:buClr>
                <a:srgbClr val="B96B10"/>
              </a:buClr>
              <a:buSzPts val="1400"/>
              <a:buFont typeface="Arial"/>
              <a:buNone/>
              <a:defRPr b="0" i="0" sz="2520" u="none" cap="none" strike="noStrike">
                <a:solidFill>
                  <a:schemeClr val="dk1"/>
                </a:solidFill>
                <a:latin typeface="Century Gothic"/>
                <a:ea typeface="Century Gothic"/>
                <a:cs typeface="Century Gothic"/>
                <a:sym typeface="Century Gothic"/>
              </a:defRPr>
            </a:lvl9pPr>
          </a:lstStyle>
          <a:p/>
        </p:txBody>
      </p:sp>
      <p:sp>
        <p:nvSpPr>
          <p:cNvPr id="226" name="Google Shape;226;p29"/>
          <p:cNvSpPr txBox="1"/>
          <p:nvPr>
            <p:ph idx="1" type="body"/>
          </p:nvPr>
        </p:nvSpPr>
        <p:spPr>
          <a:xfrm>
            <a:off x="1841180" y="8345648"/>
            <a:ext cx="12427500" cy="777600"/>
          </a:xfrm>
          <a:prstGeom prst="rect">
            <a:avLst/>
          </a:prstGeom>
          <a:noFill/>
          <a:ln>
            <a:noFill/>
          </a:ln>
        </p:spPr>
        <p:txBody>
          <a:bodyPr anchorCtr="0" anchor="ctr" bIns="91425" lIns="91425" spcFirstLastPara="1" rIns="91425" wrap="square" tIns="91425"/>
          <a:lstStyle>
            <a:lvl1pPr indent="-228600" lvl="0" marL="457200" marR="0" rtl="0" algn="ctr">
              <a:spcBef>
                <a:spcPts val="441"/>
              </a:spcBef>
              <a:spcAft>
                <a:spcPts val="0"/>
              </a:spcAft>
              <a:buClr>
                <a:srgbClr val="B96B10"/>
              </a:buClr>
              <a:buSzPts val="5481"/>
              <a:buFont typeface="Arial"/>
              <a:buNone/>
              <a:defRPr b="0" i="0" sz="2205"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568"/>
              <a:buFont typeface="Arial"/>
              <a:buNone/>
              <a:defRPr b="0" i="0" sz="1890" u="none" cap="none" strike="noStrike">
                <a:solidFill>
                  <a:schemeClr val="dk1"/>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4111"/>
              <a:buFont typeface="Arial"/>
              <a:buNone/>
              <a:defRPr b="0" i="0" sz="1575" u="none" cap="none" strike="noStrike">
                <a:solidFill>
                  <a:schemeClr val="dk1"/>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654"/>
              <a:buFont typeface="Arial"/>
              <a:buNone/>
              <a:defRPr b="0" i="0" sz="1417" u="none" cap="none" strike="noStrike">
                <a:solidFill>
                  <a:schemeClr val="dk1"/>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1417" u="none" cap="none" strike="noStrike">
                <a:solidFill>
                  <a:schemeClr val="dk1"/>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0" i="0" sz="1417" u="none" cap="none" strike="noStrike">
                <a:solidFill>
                  <a:schemeClr val="dk1"/>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0" i="0" sz="1417" u="none" cap="none" strike="noStrike">
                <a:solidFill>
                  <a:schemeClr val="dk1"/>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0" i="0" sz="1417" u="none" cap="none" strike="noStrike">
                <a:solidFill>
                  <a:schemeClr val="dk1"/>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0" i="0" sz="1417" u="none" cap="none" strike="noStrike">
                <a:solidFill>
                  <a:schemeClr val="dk1"/>
                </a:solidFill>
                <a:latin typeface="Century Gothic"/>
                <a:ea typeface="Century Gothic"/>
                <a:cs typeface="Century Gothic"/>
                <a:sym typeface="Century Gothic"/>
              </a:defRPr>
            </a:lvl9pPr>
          </a:lstStyle>
          <a:p/>
        </p:txBody>
      </p:sp>
      <p:sp>
        <p:nvSpPr>
          <p:cNvPr id="227" name="Google Shape;227;p29"/>
          <p:cNvSpPr txBox="1"/>
          <p:nvPr>
            <p:ph idx="10" type="dt"/>
          </p:nvPr>
        </p:nvSpPr>
        <p:spPr>
          <a:xfrm>
            <a:off x="12167372" y="9631396"/>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28" name="Google Shape;228;p29"/>
          <p:cNvSpPr txBox="1"/>
          <p:nvPr>
            <p:ph idx="11" type="ftr"/>
          </p:nvPr>
        </p:nvSpPr>
        <p:spPr>
          <a:xfrm>
            <a:off x="3285445" y="9631396"/>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29" name="Google Shape;229;p29"/>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230" name="Shape 230"/>
        <p:cNvGrpSpPr/>
        <p:nvPr/>
      </p:nvGrpSpPr>
      <p:grpSpPr>
        <a:xfrm>
          <a:off x="0" y="0"/>
          <a:ext cx="0" cy="0"/>
          <a:chOff x="0" y="0"/>
          <a:chExt cx="0" cy="0"/>
        </a:xfrm>
      </p:grpSpPr>
      <p:sp>
        <p:nvSpPr>
          <p:cNvPr id="231" name="Google Shape;231;p30"/>
          <p:cNvSpPr txBox="1"/>
          <p:nvPr>
            <p:ph type="title"/>
          </p:nvPr>
        </p:nvSpPr>
        <p:spPr>
          <a:xfrm>
            <a:off x="1841182" y="1079976"/>
            <a:ext cx="12427500" cy="4800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entury Gothic"/>
              <a:buNone/>
              <a:defRPr b="0" i="0" sz="5039"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232" name="Google Shape;232;p30"/>
          <p:cNvSpPr txBox="1"/>
          <p:nvPr>
            <p:ph idx="1" type="body"/>
          </p:nvPr>
        </p:nvSpPr>
        <p:spPr>
          <a:xfrm>
            <a:off x="1841181" y="6839850"/>
            <a:ext cx="12427500" cy="2280000"/>
          </a:xfrm>
          <a:prstGeom prst="rect">
            <a:avLst/>
          </a:prstGeom>
          <a:noFill/>
          <a:ln>
            <a:noFill/>
          </a:ln>
        </p:spPr>
        <p:txBody>
          <a:bodyPr anchorCtr="0" anchor="ctr" bIns="91425" lIns="91425" spcFirstLastPara="1" rIns="91425" wrap="square" tIns="91425"/>
          <a:lstStyle>
            <a:lvl1pPr indent="-228600" lvl="0" marL="457200" marR="0" rtl="0" algn="ctr">
              <a:spcBef>
                <a:spcPts val="630"/>
              </a:spcBef>
              <a:spcAft>
                <a:spcPts val="0"/>
              </a:spcAft>
              <a:buClr>
                <a:srgbClr val="B96B10"/>
              </a:buClr>
              <a:buSzPts val="5481"/>
              <a:buFont typeface="Arial"/>
              <a:buNone/>
              <a:defRPr b="0" i="0" sz="3150"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568"/>
              <a:buFont typeface="Arial"/>
              <a:buNone/>
              <a:defRPr b="0" i="0" sz="2835" u="none" cap="none" strike="noStrike">
                <a:solidFill>
                  <a:srgbClr val="888888"/>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4111"/>
              <a:buFont typeface="Arial"/>
              <a:buNone/>
              <a:defRPr b="0" i="0" sz="2520" u="none" cap="none" strike="noStrike">
                <a:solidFill>
                  <a:srgbClr val="888888"/>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654"/>
              <a:buFont typeface="Arial"/>
              <a:buNone/>
              <a:defRPr b="0" i="0" sz="2205" u="none" cap="none" strike="noStrike">
                <a:solidFill>
                  <a:srgbClr val="888888"/>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9pPr>
          </a:lstStyle>
          <a:p/>
        </p:txBody>
      </p:sp>
      <p:sp>
        <p:nvSpPr>
          <p:cNvPr id="233" name="Google Shape;233;p30"/>
          <p:cNvSpPr txBox="1"/>
          <p:nvPr>
            <p:ph idx="10" type="dt"/>
          </p:nvPr>
        </p:nvSpPr>
        <p:spPr>
          <a:xfrm>
            <a:off x="12167372" y="9631396"/>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34" name="Google Shape;234;p30"/>
          <p:cNvSpPr txBox="1"/>
          <p:nvPr>
            <p:ph idx="11" type="ftr"/>
          </p:nvPr>
        </p:nvSpPr>
        <p:spPr>
          <a:xfrm>
            <a:off x="3285445" y="9631396"/>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35" name="Google Shape;235;p30"/>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236" name="Shape 236"/>
        <p:cNvGrpSpPr/>
        <p:nvPr/>
      </p:nvGrpSpPr>
      <p:grpSpPr>
        <a:xfrm>
          <a:off x="0" y="0"/>
          <a:ext cx="0" cy="0"/>
          <a:chOff x="0" y="0"/>
          <a:chExt cx="0" cy="0"/>
        </a:xfrm>
      </p:grpSpPr>
      <p:sp>
        <p:nvSpPr>
          <p:cNvPr id="237" name="Google Shape;237;p31"/>
          <p:cNvSpPr txBox="1"/>
          <p:nvPr/>
        </p:nvSpPr>
        <p:spPr>
          <a:xfrm>
            <a:off x="1602912" y="1359061"/>
            <a:ext cx="756300" cy="921000"/>
          </a:xfrm>
          <a:prstGeom prst="rect">
            <a:avLst/>
          </a:prstGeom>
          <a:noFill/>
          <a:ln>
            <a:noFill/>
          </a:ln>
        </p:spPr>
        <p:txBody>
          <a:bodyPr anchorCtr="0" anchor="ctr" bIns="71975" lIns="143975" spcFirstLastPara="1" rIns="143975" wrap="square" tIns="71975">
            <a:noAutofit/>
          </a:bodyPr>
          <a:lstStyle/>
          <a:p>
            <a:pPr indent="0" lvl="0" marL="0" marR="0" rtl="0" algn="l">
              <a:spcBef>
                <a:spcPts val="0"/>
              </a:spcBef>
              <a:spcAft>
                <a:spcPts val="0"/>
              </a:spcAft>
              <a:buClr>
                <a:schemeClr val="dk1"/>
              </a:buClr>
              <a:buFont typeface="Century Gothic"/>
              <a:buNone/>
            </a:pPr>
            <a:r>
              <a:rPr b="0" lang="en-GB" sz="12598" cap="none">
                <a:solidFill>
                  <a:schemeClr val="dk1"/>
                </a:solidFill>
                <a:latin typeface="Century Gothic"/>
                <a:ea typeface="Century Gothic"/>
                <a:cs typeface="Century Gothic"/>
                <a:sym typeface="Century Gothic"/>
              </a:rPr>
              <a:t>“</a:t>
            </a:r>
            <a:endParaRPr/>
          </a:p>
        </p:txBody>
      </p:sp>
      <p:sp>
        <p:nvSpPr>
          <p:cNvPr id="238" name="Google Shape;238;p31"/>
          <p:cNvSpPr txBox="1"/>
          <p:nvPr/>
        </p:nvSpPr>
        <p:spPr>
          <a:xfrm>
            <a:off x="13512502" y="4439901"/>
            <a:ext cx="756300" cy="921000"/>
          </a:xfrm>
          <a:prstGeom prst="rect">
            <a:avLst/>
          </a:prstGeom>
          <a:noFill/>
          <a:ln>
            <a:noFill/>
          </a:ln>
        </p:spPr>
        <p:txBody>
          <a:bodyPr anchorCtr="0" anchor="ctr" bIns="71975" lIns="143975" spcFirstLastPara="1" rIns="143975" wrap="square" tIns="71975">
            <a:noAutofit/>
          </a:bodyPr>
          <a:lstStyle/>
          <a:p>
            <a:pPr indent="0" lvl="0" marL="0" marR="0" rtl="0" algn="r">
              <a:spcBef>
                <a:spcPts val="0"/>
              </a:spcBef>
              <a:spcAft>
                <a:spcPts val="0"/>
              </a:spcAft>
              <a:buClr>
                <a:schemeClr val="dk1"/>
              </a:buClr>
              <a:buFont typeface="Century Gothic"/>
              <a:buNone/>
            </a:pPr>
            <a:r>
              <a:rPr b="0" lang="en-GB" sz="12598" cap="none">
                <a:solidFill>
                  <a:schemeClr val="dk1"/>
                </a:solidFill>
                <a:latin typeface="Century Gothic"/>
                <a:ea typeface="Century Gothic"/>
                <a:cs typeface="Century Gothic"/>
                <a:sym typeface="Century Gothic"/>
              </a:rPr>
              <a:t>”</a:t>
            </a:r>
            <a:endParaRPr/>
          </a:p>
        </p:txBody>
      </p:sp>
      <p:sp>
        <p:nvSpPr>
          <p:cNvPr id="239" name="Google Shape;239;p31"/>
          <p:cNvSpPr txBox="1"/>
          <p:nvPr>
            <p:ph type="title"/>
          </p:nvPr>
        </p:nvSpPr>
        <p:spPr>
          <a:xfrm>
            <a:off x="2359078" y="1079978"/>
            <a:ext cx="11531400" cy="4320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entury Gothic"/>
              <a:buNone/>
              <a:defRPr b="0" i="0" sz="5039"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240" name="Google Shape;240;p31"/>
          <p:cNvSpPr txBox="1"/>
          <p:nvPr>
            <p:ph idx="1" type="body"/>
          </p:nvPr>
        </p:nvSpPr>
        <p:spPr>
          <a:xfrm>
            <a:off x="2642637" y="5399880"/>
            <a:ext cx="10964400" cy="600000"/>
          </a:xfrm>
          <a:prstGeom prst="rect">
            <a:avLst/>
          </a:prstGeom>
          <a:noFill/>
          <a:ln>
            <a:noFill/>
          </a:ln>
        </p:spPr>
        <p:txBody>
          <a:bodyPr anchorCtr="0" anchor="ctr" bIns="91425" lIns="91425" spcFirstLastPara="1" rIns="91425" wrap="square" tIns="91425"/>
          <a:lstStyle>
            <a:lvl1pPr indent="-228600" lvl="0" marL="457200" marR="0" rtl="0" algn="l">
              <a:spcBef>
                <a:spcPts val="567"/>
              </a:spcBef>
              <a:spcAft>
                <a:spcPts val="0"/>
              </a:spcAft>
              <a:buClr>
                <a:srgbClr val="B96B10"/>
              </a:buClr>
              <a:buSzPts val="5481"/>
              <a:buFont typeface="Arial"/>
              <a:buNone/>
              <a:defRPr b="0" i="0" sz="2835"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568"/>
              <a:buFont typeface="Arial"/>
              <a:buNone/>
              <a:defRPr b="0" i="0" sz="3150" u="none" cap="none" strike="noStrike">
                <a:solidFill>
                  <a:schemeClr val="dk1"/>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4111"/>
              <a:buFont typeface="Arial"/>
              <a:buNone/>
              <a:defRPr b="0" i="0" sz="2835" u="none" cap="none" strike="noStrike">
                <a:solidFill>
                  <a:schemeClr val="dk1"/>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2205" u="none" cap="none" strike="noStrike">
                <a:solidFill>
                  <a:schemeClr val="dk1"/>
                </a:solidFill>
                <a:latin typeface="Century Gothic"/>
                <a:ea typeface="Century Gothic"/>
                <a:cs typeface="Century Gothic"/>
                <a:sym typeface="Century Gothic"/>
              </a:defRPr>
            </a:lvl5pPr>
            <a:lvl6pPr indent="-431625" lvl="5" marL="27432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6pPr>
            <a:lvl7pPr indent="-431625" lvl="6" marL="32004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7pPr>
            <a:lvl8pPr indent="-431625" lvl="7" marL="3657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8pPr>
            <a:lvl9pPr indent="-431625" lvl="8" marL="4114800" marR="0" rtl="0" algn="l">
              <a:spcBef>
                <a:spcPts val="945"/>
              </a:spcBef>
              <a:spcAft>
                <a:spcPts val="945"/>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9pPr>
          </a:lstStyle>
          <a:p/>
        </p:txBody>
      </p:sp>
      <p:sp>
        <p:nvSpPr>
          <p:cNvPr id="241" name="Google Shape;241;p31"/>
          <p:cNvSpPr txBox="1"/>
          <p:nvPr>
            <p:ph idx="2" type="body"/>
          </p:nvPr>
        </p:nvSpPr>
        <p:spPr>
          <a:xfrm>
            <a:off x="1841180" y="6839850"/>
            <a:ext cx="12427500" cy="2280000"/>
          </a:xfrm>
          <a:prstGeom prst="rect">
            <a:avLst/>
          </a:prstGeom>
          <a:noFill/>
          <a:ln>
            <a:noFill/>
          </a:ln>
        </p:spPr>
        <p:txBody>
          <a:bodyPr anchorCtr="0" anchor="ctr" bIns="91425" lIns="91425" spcFirstLastPara="1" rIns="91425" wrap="square" tIns="91425"/>
          <a:lstStyle>
            <a:lvl1pPr indent="-228600" lvl="0" marL="457200" marR="0" rtl="0" algn="ctr">
              <a:spcBef>
                <a:spcPts val="630"/>
              </a:spcBef>
              <a:spcAft>
                <a:spcPts val="0"/>
              </a:spcAft>
              <a:buClr>
                <a:srgbClr val="B96B10"/>
              </a:buClr>
              <a:buSzPts val="5481"/>
              <a:buFont typeface="Arial"/>
              <a:buNone/>
              <a:defRPr b="0" i="0" sz="3150"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568"/>
              <a:buFont typeface="Arial"/>
              <a:buNone/>
              <a:defRPr b="0" i="0" sz="2835" u="none" cap="none" strike="noStrike">
                <a:solidFill>
                  <a:srgbClr val="888888"/>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4111"/>
              <a:buFont typeface="Arial"/>
              <a:buNone/>
              <a:defRPr b="0" i="0" sz="2520" u="none" cap="none" strike="noStrike">
                <a:solidFill>
                  <a:srgbClr val="888888"/>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654"/>
              <a:buFont typeface="Arial"/>
              <a:buNone/>
              <a:defRPr b="0" i="0" sz="2205" u="none" cap="none" strike="noStrike">
                <a:solidFill>
                  <a:srgbClr val="888888"/>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9pPr>
          </a:lstStyle>
          <a:p/>
        </p:txBody>
      </p:sp>
      <p:sp>
        <p:nvSpPr>
          <p:cNvPr id="242" name="Google Shape;242;p31"/>
          <p:cNvSpPr txBox="1"/>
          <p:nvPr>
            <p:ph idx="10" type="dt"/>
          </p:nvPr>
        </p:nvSpPr>
        <p:spPr>
          <a:xfrm>
            <a:off x="12167372" y="9631396"/>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3" name="Google Shape;243;p31"/>
          <p:cNvSpPr txBox="1"/>
          <p:nvPr>
            <p:ph idx="11" type="ftr"/>
          </p:nvPr>
        </p:nvSpPr>
        <p:spPr>
          <a:xfrm>
            <a:off x="3285445" y="9631396"/>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4" name="Google Shape;244;p31"/>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3" name="Shape 43"/>
        <p:cNvGrpSpPr/>
        <p:nvPr/>
      </p:nvGrpSpPr>
      <p:grpSpPr>
        <a:xfrm>
          <a:off x="0" y="0"/>
          <a:ext cx="0" cy="0"/>
          <a:chOff x="0" y="0"/>
          <a:chExt cx="0" cy="0"/>
        </a:xfrm>
      </p:grpSpPr>
      <p:sp>
        <p:nvSpPr>
          <p:cNvPr id="44" name="Google Shape;44;p4"/>
          <p:cNvSpPr txBox="1"/>
          <p:nvPr>
            <p:ph idx="10" type="dt"/>
          </p:nvPr>
        </p:nvSpPr>
        <p:spPr>
          <a:xfrm>
            <a:off x="12167372" y="9631396"/>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5" name="Google Shape;45;p4"/>
          <p:cNvSpPr txBox="1"/>
          <p:nvPr>
            <p:ph idx="11" type="ftr"/>
          </p:nvPr>
        </p:nvSpPr>
        <p:spPr>
          <a:xfrm>
            <a:off x="3285445" y="9631396"/>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6" name="Google Shape;46;p4"/>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245" name="Shape 245"/>
        <p:cNvGrpSpPr/>
        <p:nvPr/>
      </p:nvGrpSpPr>
      <p:grpSpPr>
        <a:xfrm>
          <a:off x="0" y="0"/>
          <a:ext cx="0" cy="0"/>
          <a:chOff x="0" y="0"/>
          <a:chExt cx="0" cy="0"/>
        </a:xfrm>
      </p:grpSpPr>
      <p:sp>
        <p:nvSpPr>
          <p:cNvPr id="246" name="Google Shape;246;p32"/>
          <p:cNvSpPr txBox="1"/>
          <p:nvPr>
            <p:ph type="title"/>
          </p:nvPr>
        </p:nvSpPr>
        <p:spPr>
          <a:xfrm>
            <a:off x="1841184" y="5210249"/>
            <a:ext cx="12427500" cy="2313000"/>
          </a:xfrm>
          <a:prstGeom prst="rect">
            <a:avLst/>
          </a:prstGeom>
          <a:noFill/>
          <a:ln>
            <a:noFill/>
          </a:ln>
        </p:spPr>
        <p:txBody>
          <a:bodyPr anchorCtr="0" anchor="b" bIns="91425" lIns="91425" spcFirstLastPara="1" rIns="91425" wrap="square" tIns="91425"/>
          <a:lstStyle>
            <a:lvl1pPr indent="0" lvl="0" marL="0" marR="0" rtl="0" algn="r">
              <a:spcBef>
                <a:spcPts val="0"/>
              </a:spcBef>
              <a:spcAft>
                <a:spcPts val="0"/>
              </a:spcAft>
              <a:buClr>
                <a:schemeClr val="dk1"/>
              </a:buClr>
              <a:buSzPts val="1400"/>
              <a:buFont typeface="Century Gothic"/>
              <a:buNone/>
              <a:defRPr b="0" i="0" sz="5039"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247" name="Google Shape;247;p32"/>
          <p:cNvSpPr txBox="1"/>
          <p:nvPr>
            <p:ph idx="1" type="body"/>
          </p:nvPr>
        </p:nvSpPr>
        <p:spPr>
          <a:xfrm>
            <a:off x="1841181" y="7523269"/>
            <a:ext cx="12427500" cy="1354800"/>
          </a:xfrm>
          <a:prstGeom prst="rect">
            <a:avLst/>
          </a:prstGeom>
          <a:noFill/>
          <a:ln>
            <a:noFill/>
          </a:ln>
        </p:spPr>
        <p:txBody>
          <a:bodyPr anchorCtr="0" anchor="t" bIns="91425" lIns="91425" spcFirstLastPara="1" rIns="91425" wrap="square" tIns="91425"/>
          <a:lstStyle>
            <a:lvl1pPr indent="-228600" lvl="0" marL="457200" marR="0" rtl="0" algn="r">
              <a:spcBef>
                <a:spcPts val="630"/>
              </a:spcBef>
              <a:spcAft>
                <a:spcPts val="0"/>
              </a:spcAft>
              <a:buClr>
                <a:srgbClr val="B96B10"/>
              </a:buClr>
              <a:buSzPts val="5481"/>
              <a:buFont typeface="Arial"/>
              <a:buNone/>
              <a:defRPr b="0" i="0" sz="3150"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568"/>
              <a:buFont typeface="Arial"/>
              <a:buNone/>
              <a:defRPr b="0" i="0" sz="2835" u="none" cap="none" strike="noStrike">
                <a:solidFill>
                  <a:srgbClr val="888888"/>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4111"/>
              <a:buFont typeface="Arial"/>
              <a:buNone/>
              <a:defRPr b="0" i="0" sz="2520" u="none" cap="none" strike="noStrike">
                <a:solidFill>
                  <a:srgbClr val="888888"/>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654"/>
              <a:buFont typeface="Arial"/>
              <a:buNone/>
              <a:defRPr b="0" i="0" sz="2205" u="none" cap="none" strike="noStrike">
                <a:solidFill>
                  <a:srgbClr val="888888"/>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9pPr>
          </a:lstStyle>
          <a:p/>
        </p:txBody>
      </p:sp>
      <p:sp>
        <p:nvSpPr>
          <p:cNvPr id="248" name="Google Shape;248;p32"/>
          <p:cNvSpPr txBox="1"/>
          <p:nvPr>
            <p:ph idx="10" type="dt"/>
          </p:nvPr>
        </p:nvSpPr>
        <p:spPr>
          <a:xfrm>
            <a:off x="12167372" y="9631396"/>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9" name="Google Shape;249;p32"/>
          <p:cNvSpPr txBox="1"/>
          <p:nvPr>
            <p:ph idx="11" type="ftr"/>
          </p:nvPr>
        </p:nvSpPr>
        <p:spPr>
          <a:xfrm>
            <a:off x="3285445" y="9631396"/>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50" name="Google Shape;250;p32"/>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251" name="Shape 251"/>
        <p:cNvGrpSpPr/>
        <p:nvPr/>
      </p:nvGrpSpPr>
      <p:grpSpPr>
        <a:xfrm>
          <a:off x="0" y="0"/>
          <a:ext cx="0" cy="0"/>
          <a:chOff x="0" y="0"/>
          <a:chExt cx="0" cy="0"/>
        </a:xfrm>
      </p:grpSpPr>
      <p:sp>
        <p:nvSpPr>
          <p:cNvPr id="252" name="Google Shape;252;p33"/>
          <p:cNvSpPr txBox="1"/>
          <p:nvPr/>
        </p:nvSpPr>
        <p:spPr>
          <a:xfrm>
            <a:off x="1602912" y="1359061"/>
            <a:ext cx="756300" cy="921000"/>
          </a:xfrm>
          <a:prstGeom prst="rect">
            <a:avLst/>
          </a:prstGeom>
          <a:noFill/>
          <a:ln>
            <a:noFill/>
          </a:ln>
        </p:spPr>
        <p:txBody>
          <a:bodyPr anchorCtr="0" anchor="ctr" bIns="71975" lIns="143975" spcFirstLastPara="1" rIns="143975" wrap="square" tIns="71975">
            <a:noAutofit/>
          </a:bodyPr>
          <a:lstStyle/>
          <a:p>
            <a:pPr indent="0" lvl="0" marL="0" marR="0" rtl="0" algn="l">
              <a:spcBef>
                <a:spcPts val="0"/>
              </a:spcBef>
              <a:spcAft>
                <a:spcPts val="0"/>
              </a:spcAft>
              <a:buClr>
                <a:schemeClr val="dk1"/>
              </a:buClr>
              <a:buFont typeface="Century Gothic"/>
              <a:buNone/>
            </a:pPr>
            <a:r>
              <a:rPr b="0" lang="en-GB" sz="12598" cap="none">
                <a:solidFill>
                  <a:schemeClr val="dk1"/>
                </a:solidFill>
                <a:latin typeface="Century Gothic"/>
                <a:ea typeface="Century Gothic"/>
                <a:cs typeface="Century Gothic"/>
                <a:sym typeface="Century Gothic"/>
              </a:rPr>
              <a:t>“</a:t>
            </a:r>
            <a:endParaRPr/>
          </a:p>
        </p:txBody>
      </p:sp>
      <p:sp>
        <p:nvSpPr>
          <p:cNvPr id="253" name="Google Shape;253;p33"/>
          <p:cNvSpPr txBox="1"/>
          <p:nvPr/>
        </p:nvSpPr>
        <p:spPr>
          <a:xfrm>
            <a:off x="13512502" y="4439901"/>
            <a:ext cx="756300" cy="921000"/>
          </a:xfrm>
          <a:prstGeom prst="rect">
            <a:avLst/>
          </a:prstGeom>
          <a:noFill/>
          <a:ln>
            <a:noFill/>
          </a:ln>
        </p:spPr>
        <p:txBody>
          <a:bodyPr anchorCtr="0" anchor="ctr" bIns="71975" lIns="143975" spcFirstLastPara="1" rIns="143975" wrap="square" tIns="71975">
            <a:noAutofit/>
          </a:bodyPr>
          <a:lstStyle/>
          <a:p>
            <a:pPr indent="0" lvl="0" marL="0" marR="0" rtl="0" algn="r">
              <a:spcBef>
                <a:spcPts val="0"/>
              </a:spcBef>
              <a:spcAft>
                <a:spcPts val="0"/>
              </a:spcAft>
              <a:buClr>
                <a:schemeClr val="dk1"/>
              </a:buClr>
              <a:buFont typeface="Century Gothic"/>
              <a:buNone/>
            </a:pPr>
            <a:r>
              <a:rPr b="0" lang="en-GB" sz="12598" cap="none">
                <a:solidFill>
                  <a:schemeClr val="dk1"/>
                </a:solidFill>
                <a:latin typeface="Century Gothic"/>
                <a:ea typeface="Century Gothic"/>
                <a:cs typeface="Century Gothic"/>
                <a:sym typeface="Century Gothic"/>
              </a:rPr>
              <a:t>”</a:t>
            </a:r>
            <a:endParaRPr/>
          </a:p>
        </p:txBody>
      </p:sp>
      <p:sp>
        <p:nvSpPr>
          <p:cNvPr id="254" name="Google Shape;254;p33"/>
          <p:cNvSpPr txBox="1"/>
          <p:nvPr>
            <p:ph type="title"/>
          </p:nvPr>
        </p:nvSpPr>
        <p:spPr>
          <a:xfrm>
            <a:off x="2359078" y="1079978"/>
            <a:ext cx="11531400" cy="4320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entury Gothic"/>
              <a:buNone/>
              <a:defRPr b="0" i="0" sz="5039"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255" name="Google Shape;255;p33"/>
          <p:cNvSpPr txBox="1"/>
          <p:nvPr>
            <p:ph idx="1" type="body"/>
          </p:nvPr>
        </p:nvSpPr>
        <p:spPr>
          <a:xfrm>
            <a:off x="1841183" y="6119866"/>
            <a:ext cx="12427500" cy="1400100"/>
          </a:xfrm>
          <a:prstGeom prst="rect">
            <a:avLst/>
          </a:prstGeom>
          <a:noFill/>
          <a:ln>
            <a:noFill/>
          </a:ln>
        </p:spPr>
        <p:txBody>
          <a:bodyPr anchorCtr="0" anchor="b" bIns="91425" lIns="91425" spcFirstLastPara="1" rIns="91425" wrap="square" tIns="91425"/>
          <a:lstStyle>
            <a:lvl1pPr indent="-228600" lvl="0" marL="457200" marR="0" rtl="0" algn="r">
              <a:spcBef>
                <a:spcPts val="756"/>
              </a:spcBef>
              <a:spcAft>
                <a:spcPts val="0"/>
              </a:spcAft>
              <a:buClr>
                <a:srgbClr val="B96B10"/>
              </a:buClr>
              <a:buSzPts val="5481"/>
              <a:buFont typeface="Arial"/>
              <a:buNone/>
              <a:defRPr b="0" i="0" sz="3780" u="none" cap="none" strike="noStrike">
                <a:solidFill>
                  <a:schemeClr val="dk1"/>
                </a:solidFill>
                <a:latin typeface="Century Gothic"/>
                <a:ea typeface="Century Gothic"/>
                <a:cs typeface="Century Gothic"/>
                <a:sym typeface="Century Gothic"/>
              </a:defRPr>
            </a:lvl1pPr>
            <a:lvl2pPr indent="-518636" lvl="1" marL="914400" marR="0" rtl="0" algn="l">
              <a:spcBef>
                <a:spcPts val="945"/>
              </a:spcBef>
              <a:spcAft>
                <a:spcPts val="0"/>
              </a:spcAft>
              <a:buClr>
                <a:srgbClr val="B96B10"/>
              </a:buClr>
              <a:buSzPts val="4568"/>
              <a:buFont typeface="Arial"/>
              <a:buChar char="•"/>
              <a:defRPr b="0" i="0" sz="3150" u="none" cap="none" strike="noStrike">
                <a:solidFill>
                  <a:schemeClr val="dk1"/>
                </a:solidFill>
                <a:latin typeface="Century Gothic"/>
                <a:ea typeface="Century Gothic"/>
                <a:cs typeface="Century Gothic"/>
                <a:sym typeface="Century Gothic"/>
              </a:defRPr>
            </a:lvl2pPr>
            <a:lvl3pPr indent="-489632" lvl="2" marL="1371600" marR="0" rtl="0" algn="l">
              <a:spcBef>
                <a:spcPts val="945"/>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3pPr>
            <a:lvl4pPr indent="-460629" lvl="3" marL="18288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4pPr>
            <a:lvl5pPr indent="-431625" lvl="4" marL="22860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5pPr>
            <a:lvl6pPr indent="-431625" lvl="5" marL="27432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6pPr>
            <a:lvl7pPr indent="-431625" lvl="6" marL="32004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7pPr>
            <a:lvl8pPr indent="-431625" lvl="7" marL="3657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8pPr>
            <a:lvl9pPr indent="-431625" lvl="8" marL="4114800" marR="0" rtl="0" algn="l">
              <a:spcBef>
                <a:spcPts val="945"/>
              </a:spcBef>
              <a:spcAft>
                <a:spcPts val="945"/>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9pPr>
          </a:lstStyle>
          <a:p/>
        </p:txBody>
      </p:sp>
      <p:sp>
        <p:nvSpPr>
          <p:cNvPr id="256" name="Google Shape;256;p33"/>
          <p:cNvSpPr txBox="1"/>
          <p:nvPr>
            <p:ph idx="2" type="body"/>
          </p:nvPr>
        </p:nvSpPr>
        <p:spPr>
          <a:xfrm>
            <a:off x="1841181" y="7519835"/>
            <a:ext cx="12427500" cy="1599900"/>
          </a:xfrm>
          <a:prstGeom prst="rect">
            <a:avLst/>
          </a:prstGeom>
          <a:noFill/>
          <a:ln>
            <a:noFill/>
          </a:ln>
        </p:spPr>
        <p:txBody>
          <a:bodyPr anchorCtr="0" anchor="t" bIns="91425" lIns="91425" spcFirstLastPara="1" rIns="91425" wrap="square" tIns="91425"/>
          <a:lstStyle>
            <a:lvl1pPr indent="-228600" lvl="0" marL="457200" marR="0" rtl="0" algn="r">
              <a:spcBef>
                <a:spcPts val="567"/>
              </a:spcBef>
              <a:spcAft>
                <a:spcPts val="0"/>
              </a:spcAft>
              <a:buClr>
                <a:srgbClr val="B96B10"/>
              </a:buClr>
              <a:buSzPts val="5481"/>
              <a:buFont typeface="Arial"/>
              <a:buNone/>
              <a:defRPr b="0" i="0" sz="2835"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568"/>
              <a:buFont typeface="Arial"/>
              <a:buNone/>
              <a:defRPr b="0" i="0" sz="2835" u="none" cap="none" strike="noStrike">
                <a:solidFill>
                  <a:srgbClr val="888888"/>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4111"/>
              <a:buFont typeface="Arial"/>
              <a:buNone/>
              <a:defRPr b="0" i="0" sz="2520" u="none" cap="none" strike="noStrike">
                <a:solidFill>
                  <a:srgbClr val="888888"/>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654"/>
              <a:buFont typeface="Arial"/>
              <a:buNone/>
              <a:defRPr b="0" i="0" sz="2205" u="none" cap="none" strike="noStrike">
                <a:solidFill>
                  <a:srgbClr val="888888"/>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9pPr>
          </a:lstStyle>
          <a:p/>
        </p:txBody>
      </p:sp>
      <p:sp>
        <p:nvSpPr>
          <p:cNvPr id="257" name="Google Shape;257;p33"/>
          <p:cNvSpPr txBox="1"/>
          <p:nvPr>
            <p:ph idx="10" type="dt"/>
          </p:nvPr>
        </p:nvSpPr>
        <p:spPr>
          <a:xfrm>
            <a:off x="12167372" y="9631396"/>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58" name="Google Shape;258;p33"/>
          <p:cNvSpPr txBox="1"/>
          <p:nvPr>
            <p:ph idx="11" type="ftr"/>
          </p:nvPr>
        </p:nvSpPr>
        <p:spPr>
          <a:xfrm>
            <a:off x="3285445" y="9631396"/>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59" name="Google Shape;259;p33"/>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260" name="Shape 260"/>
        <p:cNvGrpSpPr/>
        <p:nvPr/>
      </p:nvGrpSpPr>
      <p:grpSpPr>
        <a:xfrm>
          <a:off x="0" y="0"/>
          <a:ext cx="0" cy="0"/>
          <a:chOff x="0" y="0"/>
          <a:chExt cx="0" cy="0"/>
        </a:xfrm>
      </p:grpSpPr>
      <p:sp>
        <p:nvSpPr>
          <p:cNvPr id="261" name="Google Shape;261;p34"/>
          <p:cNvSpPr txBox="1"/>
          <p:nvPr>
            <p:ph type="title"/>
          </p:nvPr>
        </p:nvSpPr>
        <p:spPr>
          <a:xfrm>
            <a:off x="1841184" y="1079979"/>
            <a:ext cx="12427500" cy="42948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entury Gothic"/>
              <a:buNone/>
              <a:defRPr b="0" i="0" sz="6299"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262" name="Google Shape;262;p34"/>
          <p:cNvSpPr txBox="1"/>
          <p:nvPr>
            <p:ph idx="1" type="body"/>
          </p:nvPr>
        </p:nvSpPr>
        <p:spPr>
          <a:xfrm>
            <a:off x="1841181" y="5519879"/>
            <a:ext cx="12427500" cy="1320000"/>
          </a:xfrm>
          <a:prstGeom prst="rect">
            <a:avLst/>
          </a:prstGeom>
          <a:noFill/>
          <a:ln>
            <a:noFill/>
          </a:ln>
        </p:spPr>
        <p:txBody>
          <a:bodyPr anchorCtr="0" anchor="b" bIns="91425" lIns="91425" spcFirstLastPara="1" rIns="91425" wrap="square" tIns="91425"/>
          <a:lstStyle>
            <a:lvl1pPr indent="-228600" lvl="0" marL="457200" marR="0" rtl="0" algn="l">
              <a:spcBef>
                <a:spcPts val="882"/>
              </a:spcBef>
              <a:spcAft>
                <a:spcPts val="0"/>
              </a:spcAft>
              <a:buClr>
                <a:srgbClr val="B96B10"/>
              </a:buClr>
              <a:buSzPts val="5481"/>
              <a:buFont typeface="Arial"/>
              <a:buNone/>
              <a:defRPr b="0" i="0" sz="4409" u="none" cap="none" strike="noStrike">
                <a:solidFill>
                  <a:schemeClr val="dk1"/>
                </a:solidFill>
                <a:latin typeface="Century Gothic"/>
                <a:ea typeface="Century Gothic"/>
                <a:cs typeface="Century Gothic"/>
                <a:sym typeface="Century Gothic"/>
              </a:defRPr>
            </a:lvl1pPr>
            <a:lvl2pPr indent="-518636" lvl="1" marL="914400" marR="0" rtl="0" algn="l">
              <a:spcBef>
                <a:spcPts val="945"/>
              </a:spcBef>
              <a:spcAft>
                <a:spcPts val="0"/>
              </a:spcAft>
              <a:buClr>
                <a:srgbClr val="B96B10"/>
              </a:buClr>
              <a:buSzPts val="4568"/>
              <a:buFont typeface="Arial"/>
              <a:buChar char="•"/>
              <a:defRPr b="0" i="0" sz="3150" u="none" cap="none" strike="noStrike">
                <a:solidFill>
                  <a:schemeClr val="dk1"/>
                </a:solidFill>
                <a:latin typeface="Century Gothic"/>
                <a:ea typeface="Century Gothic"/>
                <a:cs typeface="Century Gothic"/>
                <a:sym typeface="Century Gothic"/>
              </a:defRPr>
            </a:lvl2pPr>
            <a:lvl3pPr indent="-489632" lvl="2" marL="1371600" marR="0" rtl="0" algn="l">
              <a:spcBef>
                <a:spcPts val="945"/>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3pPr>
            <a:lvl4pPr indent="-460629" lvl="3" marL="18288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4pPr>
            <a:lvl5pPr indent="-431625" lvl="4" marL="22860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5pPr>
            <a:lvl6pPr indent="-431625" lvl="5" marL="27432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6pPr>
            <a:lvl7pPr indent="-431625" lvl="6" marL="32004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7pPr>
            <a:lvl8pPr indent="-431625" lvl="7" marL="3657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8pPr>
            <a:lvl9pPr indent="-431625" lvl="8" marL="4114800" marR="0" rtl="0" algn="l">
              <a:spcBef>
                <a:spcPts val="945"/>
              </a:spcBef>
              <a:spcAft>
                <a:spcPts val="945"/>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9pPr>
          </a:lstStyle>
          <a:p/>
        </p:txBody>
      </p:sp>
      <p:sp>
        <p:nvSpPr>
          <p:cNvPr id="263" name="Google Shape;263;p34"/>
          <p:cNvSpPr txBox="1"/>
          <p:nvPr>
            <p:ph idx="2" type="body"/>
          </p:nvPr>
        </p:nvSpPr>
        <p:spPr>
          <a:xfrm>
            <a:off x="1841181" y="6839850"/>
            <a:ext cx="12427500" cy="2280000"/>
          </a:xfrm>
          <a:prstGeom prst="rect">
            <a:avLst/>
          </a:prstGeom>
          <a:noFill/>
          <a:ln>
            <a:noFill/>
          </a:ln>
        </p:spPr>
        <p:txBody>
          <a:bodyPr anchorCtr="0" anchor="t" bIns="91425" lIns="91425" spcFirstLastPara="1" rIns="91425" wrap="square" tIns="91425"/>
          <a:lstStyle>
            <a:lvl1pPr indent="-228600" lvl="0" marL="457200" marR="0" rtl="0" algn="l">
              <a:spcBef>
                <a:spcPts val="567"/>
              </a:spcBef>
              <a:spcAft>
                <a:spcPts val="0"/>
              </a:spcAft>
              <a:buClr>
                <a:srgbClr val="B96B10"/>
              </a:buClr>
              <a:buSzPts val="5481"/>
              <a:buFont typeface="Arial"/>
              <a:buNone/>
              <a:defRPr b="0" i="0" sz="2835"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568"/>
              <a:buFont typeface="Arial"/>
              <a:buNone/>
              <a:defRPr b="0" i="0" sz="2835" u="none" cap="none" strike="noStrike">
                <a:solidFill>
                  <a:srgbClr val="888888"/>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4111"/>
              <a:buFont typeface="Arial"/>
              <a:buNone/>
              <a:defRPr b="0" i="0" sz="2520" u="none" cap="none" strike="noStrike">
                <a:solidFill>
                  <a:srgbClr val="888888"/>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654"/>
              <a:buFont typeface="Arial"/>
              <a:buNone/>
              <a:defRPr b="0" i="0" sz="2205" u="none" cap="none" strike="noStrike">
                <a:solidFill>
                  <a:srgbClr val="888888"/>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9pPr>
          </a:lstStyle>
          <a:p/>
        </p:txBody>
      </p:sp>
      <p:sp>
        <p:nvSpPr>
          <p:cNvPr id="264" name="Google Shape;264;p34"/>
          <p:cNvSpPr txBox="1"/>
          <p:nvPr>
            <p:ph idx="10" type="dt"/>
          </p:nvPr>
        </p:nvSpPr>
        <p:spPr>
          <a:xfrm>
            <a:off x="12167372" y="9631396"/>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65" name="Google Shape;265;p34"/>
          <p:cNvSpPr txBox="1"/>
          <p:nvPr>
            <p:ph idx="11" type="ftr"/>
          </p:nvPr>
        </p:nvSpPr>
        <p:spPr>
          <a:xfrm>
            <a:off x="3285445" y="9631396"/>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66" name="Google Shape;266;p34"/>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67" name="Shape 267"/>
        <p:cNvGrpSpPr/>
        <p:nvPr/>
      </p:nvGrpSpPr>
      <p:grpSpPr>
        <a:xfrm>
          <a:off x="0" y="0"/>
          <a:ext cx="0" cy="0"/>
          <a:chOff x="0" y="0"/>
          <a:chExt cx="0" cy="0"/>
        </a:xfrm>
      </p:grpSpPr>
      <p:sp>
        <p:nvSpPr>
          <p:cNvPr id="268" name="Google Shape;268;p35"/>
          <p:cNvSpPr txBox="1"/>
          <p:nvPr>
            <p:ph type="title"/>
          </p:nvPr>
        </p:nvSpPr>
        <p:spPr>
          <a:xfrm>
            <a:off x="1623930" y="719986"/>
            <a:ext cx="12739500" cy="3120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entury Gothic"/>
              <a:buNone/>
              <a:defRPr b="0" i="0" sz="6299"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269" name="Google Shape;269;p35"/>
          <p:cNvSpPr txBox="1"/>
          <p:nvPr>
            <p:ph idx="1" type="body"/>
          </p:nvPr>
        </p:nvSpPr>
        <p:spPr>
          <a:xfrm rot="5400000">
            <a:off x="5350331" y="473459"/>
            <a:ext cx="5286600" cy="12739500"/>
          </a:xfrm>
          <a:prstGeom prst="rect">
            <a:avLst/>
          </a:prstGeom>
          <a:noFill/>
          <a:ln>
            <a:noFill/>
          </a:ln>
        </p:spPr>
        <p:txBody>
          <a:bodyPr anchorCtr="0" anchor="t" bIns="91425" lIns="91425" spcFirstLastPara="1" rIns="91425" wrap="square" tIns="91425"/>
          <a:lstStyle>
            <a:lvl1pPr indent="-576643" lvl="0" marL="457200" marR="0" rtl="0" algn="l">
              <a:spcBef>
                <a:spcPts val="756"/>
              </a:spcBef>
              <a:spcAft>
                <a:spcPts val="0"/>
              </a:spcAft>
              <a:buClr>
                <a:srgbClr val="B96B10"/>
              </a:buClr>
              <a:buSzPts val="5481"/>
              <a:buFont typeface="Arial"/>
              <a:buChar char="•"/>
              <a:defRPr b="0" i="0" sz="3780" u="none" cap="none" strike="noStrike">
                <a:solidFill>
                  <a:schemeClr val="dk1"/>
                </a:solidFill>
                <a:latin typeface="Century Gothic"/>
                <a:ea typeface="Century Gothic"/>
                <a:cs typeface="Century Gothic"/>
                <a:sym typeface="Century Gothic"/>
              </a:defRPr>
            </a:lvl1pPr>
            <a:lvl2pPr indent="-518636" lvl="1" marL="914400" marR="0" rtl="0" algn="l">
              <a:spcBef>
                <a:spcPts val="945"/>
              </a:spcBef>
              <a:spcAft>
                <a:spcPts val="0"/>
              </a:spcAft>
              <a:buClr>
                <a:srgbClr val="B96B10"/>
              </a:buClr>
              <a:buSzPts val="4568"/>
              <a:buFont typeface="Arial"/>
              <a:buChar char="•"/>
              <a:defRPr b="0" i="0" sz="3150" u="none" cap="none" strike="noStrike">
                <a:solidFill>
                  <a:schemeClr val="dk1"/>
                </a:solidFill>
                <a:latin typeface="Century Gothic"/>
                <a:ea typeface="Century Gothic"/>
                <a:cs typeface="Century Gothic"/>
                <a:sym typeface="Century Gothic"/>
              </a:defRPr>
            </a:lvl2pPr>
            <a:lvl3pPr indent="-489632" lvl="2" marL="1371600" marR="0" rtl="0" algn="l">
              <a:spcBef>
                <a:spcPts val="945"/>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3pPr>
            <a:lvl4pPr indent="-460629" lvl="3" marL="18288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4pPr>
            <a:lvl5pPr indent="-431625" lvl="4" marL="22860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5pPr>
            <a:lvl6pPr indent="-431625" lvl="5" marL="27432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6pPr>
            <a:lvl7pPr indent="-431625" lvl="6" marL="32004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7pPr>
            <a:lvl8pPr indent="-431625" lvl="7" marL="3657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8pPr>
            <a:lvl9pPr indent="-431625" lvl="8" marL="4114800" marR="0" rtl="0" algn="l">
              <a:spcBef>
                <a:spcPts val="945"/>
              </a:spcBef>
              <a:spcAft>
                <a:spcPts val="945"/>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9pPr>
          </a:lstStyle>
          <a:p/>
        </p:txBody>
      </p:sp>
      <p:sp>
        <p:nvSpPr>
          <p:cNvPr id="270" name="Google Shape;270;p35"/>
          <p:cNvSpPr txBox="1"/>
          <p:nvPr>
            <p:ph idx="10" type="dt"/>
          </p:nvPr>
        </p:nvSpPr>
        <p:spPr>
          <a:xfrm>
            <a:off x="12167372" y="9631396"/>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71" name="Google Shape;271;p35"/>
          <p:cNvSpPr txBox="1"/>
          <p:nvPr>
            <p:ph idx="11" type="ftr"/>
          </p:nvPr>
        </p:nvSpPr>
        <p:spPr>
          <a:xfrm>
            <a:off x="3285445" y="9631396"/>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72" name="Google Shape;272;p35"/>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73" name="Shape 273"/>
        <p:cNvGrpSpPr/>
        <p:nvPr/>
      </p:nvGrpSpPr>
      <p:grpSpPr>
        <a:xfrm>
          <a:off x="0" y="0"/>
          <a:ext cx="0" cy="0"/>
          <a:chOff x="0" y="0"/>
          <a:chExt cx="0" cy="0"/>
        </a:xfrm>
      </p:grpSpPr>
      <p:sp>
        <p:nvSpPr>
          <p:cNvPr id="274" name="Google Shape;274;p36"/>
          <p:cNvSpPr txBox="1"/>
          <p:nvPr>
            <p:ph type="title"/>
          </p:nvPr>
        </p:nvSpPr>
        <p:spPr>
          <a:xfrm rot="5400000">
            <a:off x="9150816" y="4001826"/>
            <a:ext cx="8039700" cy="2196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entury Gothic"/>
              <a:buNone/>
              <a:defRPr b="0" i="0" sz="6299"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275" name="Google Shape;275;p36"/>
          <p:cNvSpPr txBox="1"/>
          <p:nvPr>
            <p:ph idx="1" type="body"/>
          </p:nvPr>
        </p:nvSpPr>
        <p:spPr>
          <a:xfrm rot="5400000">
            <a:off x="2795238" y="125826"/>
            <a:ext cx="8039700" cy="9948000"/>
          </a:xfrm>
          <a:prstGeom prst="rect">
            <a:avLst/>
          </a:prstGeom>
          <a:noFill/>
          <a:ln>
            <a:noFill/>
          </a:ln>
        </p:spPr>
        <p:txBody>
          <a:bodyPr anchorCtr="0" anchor="t" bIns="91425" lIns="91425" spcFirstLastPara="1" rIns="91425" wrap="square" tIns="91425"/>
          <a:lstStyle>
            <a:lvl1pPr indent="-576643" lvl="0" marL="457200" marR="0" rtl="0" algn="l">
              <a:spcBef>
                <a:spcPts val="756"/>
              </a:spcBef>
              <a:spcAft>
                <a:spcPts val="0"/>
              </a:spcAft>
              <a:buClr>
                <a:srgbClr val="B96B10"/>
              </a:buClr>
              <a:buSzPts val="5481"/>
              <a:buFont typeface="Arial"/>
              <a:buChar char="•"/>
              <a:defRPr b="0" i="0" sz="3780" u="none" cap="none" strike="noStrike">
                <a:solidFill>
                  <a:schemeClr val="dk1"/>
                </a:solidFill>
                <a:latin typeface="Century Gothic"/>
                <a:ea typeface="Century Gothic"/>
                <a:cs typeface="Century Gothic"/>
                <a:sym typeface="Century Gothic"/>
              </a:defRPr>
            </a:lvl1pPr>
            <a:lvl2pPr indent="-518636" lvl="1" marL="914400" marR="0" rtl="0" algn="l">
              <a:spcBef>
                <a:spcPts val="945"/>
              </a:spcBef>
              <a:spcAft>
                <a:spcPts val="0"/>
              </a:spcAft>
              <a:buClr>
                <a:srgbClr val="B96B10"/>
              </a:buClr>
              <a:buSzPts val="4568"/>
              <a:buFont typeface="Arial"/>
              <a:buChar char="•"/>
              <a:defRPr b="0" i="0" sz="3150" u="none" cap="none" strike="noStrike">
                <a:solidFill>
                  <a:schemeClr val="dk1"/>
                </a:solidFill>
                <a:latin typeface="Century Gothic"/>
                <a:ea typeface="Century Gothic"/>
                <a:cs typeface="Century Gothic"/>
                <a:sym typeface="Century Gothic"/>
              </a:defRPr>
            </a:lvl2pPr>
            <a:lvl3pPr indent="-489632" lvl="2" marL="1371600" marR="0" rtl="0" algn="l">
              <a:spcBef>
                <a:spcPts val="945"/>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3pPr>
            <a:lvl4pPr indent="-460629" lvl="3" marL="18288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4pPr>
            <a:lvl5pPr indent="-431625" lvl="4" marL="22860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5pPr>
            <a:lvl6pPr indent="-431625" lvl="5" marL="27432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6pPr>
            <a:lvl7pPr indent="-431625" lvl="6" marL="32004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7pPr>
            <a:lvl8pPr indent="-431625" lvl="7" marL="3657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8pPr>
            <a:lvl9pPr indent="-431625" lvl="8" marL="4114800" marR="0" rtl="0" algn="l">
              <a:spcBef>
                <a:spcPts val="945"/>
              </a:spcBef>
              <a:spcAft>
                <a:spcPts val="945"/>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9pPr>
          </a:lstStyle>
          <a:p/>
        </p:txBody>
      </p:sp>
      <p:sp>
        <p:nvSpPr>
          <p:cNvPr id="276" name="Google Shape;276;p36"/>
          <p:cNvSpPr txBox="1"/>
          <p:nvPr>
            <p:ph idx="10" type="dt"/>
          </p:nvPr>
        </p:nvSpPr>
        <p:spPr>
          <a:xfrm>
            <a:off x="12167372" y="9631396"/>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77" name="Google Shape;277;p36"/>
          <p:cNvSpPr txBox="1"/>
          <p:nvPr>
            <p:ph idx="11" type="ftr"/>
          </p:nvPr>
        </p:nvSpPr>
        <p:spPr>
          <a:xfrm>
            <a:off x="3285445" y="9631396"/>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78" name="Google Shape;278;p36"/>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92" name="Shape 292"/>
        <p:cNvGrpSpPr/>
        <p:nvPr/>
      </p:nvGrpSpPr>
      <p:grpSpPr>
        <a:xfrm>
          <a:off x="0" y="0"/>
          <a:ext cx="0" cy="0"/>
          <a:chOff x="0" y="0"/>
          <a:chExt cx="0" cy="0"/>
        </a:xfrm>
      </p:grpSpPr>
      <p:grpSp>
        <p:nvGrpSpPr>
          <p:cNvPr id="293" name="Google Shape;293;p38"/>
          <p:cNvGrpSpPr/>
          <p:nvPr/>
        </p:nvGrpSpPr>
        <p:grpSpPr>
          <a:xfrm>
            <a:off x="335991" y="1"/>
            <a:ext cx="6247502" cy="10800038"/>
            <a:chOff x="203200" y="0"/>
            <a:chExt cx="3778350" cy="6858038"/>
          </a:xfrm>
        </p:grpSpPr>
        <p:sp>
          <p:nvSpPr>
            <p:cNvPr id="294" name="Google Shape;294;p38"/>
            <p:cNvSpPr/>
            <p:nvPr/>
          </p:nvSpPr>
          <p:spPr>
            <a:xfrm>
              <a:off x="641350" y="0"/>
              <a:ext cx="1365300" cy="3972000"/>
            </a:xfrm>
            <a:custGeom>
              <a:rect b="b" l="l" r="r" t="t"/>
              <a:pathLst>
                <a:path extrusionOk="0" h="120000" w="120000">
                  <a:moveTo>
                    <a:pt x="0" y="117266"/>
                  </a:moveTo>
                  <a:lnTo>
                    <a:pt x="31813" y="120000"/>
                  </a:lnTo>
                  <a:lnTo>
                    <a:pt x="120000" y="0"/>
                  </a:lnTo>
                  <a:lnTo>
                    <a:pt x="86511" y="0"/>
                  </a:lnTo>
                  <a:lnTo>
                    <a:pt x="0" y="117266"/>
                  </a:lnTo>
                  <a:close/>
                </a:path>
              </a:pathLst>
            </a:custGeom>
            <a:solidFill>
              <a:schemeClr val="accent1"/>
            </a:solidFill>
            <a:ln>
              <a:noFill/>
            </a:ln>
          </p:spPr>
        </p:sp>
        <p:sp>
          <p:nvSpPr>
            <p:cNvPr id="295" name="Google Shape;295;p38"/>
            <p:cNvSpPr/>
            <p:nvPr/>
          </p:nvSpPr>
          <p:spPr>
            <a:xfrm>
              <a:off x="203200" y="0"/>
              <a:ext cx="1336800" cy="3862500"/>
            </a:xfrm>
            <a:custGeom>
              <a:rect b="b" l="l" r="r" t="t"/>
              <a:pathLst>
                <a:path extrusionOk="0" h="120000" w="120000">
                  <a:moveTo>
                    <a:pt x="120000" y="0"/>
                  </a:moveTo>
                  <a:lnTo>
                    <a:pt x="85795" y="0"/>
                  </a:lnTo>
                  <a:lnTo>
                    <a:pt x="0" y="117188"/>
                  </a:lnTo>
                  <a:lnTo>
                    <a:pt x="32494" y="120000"/>
                  </a:lnTo>
                  <a:lnTo>
                    <a:pt x="120000" y="0"/>
                  </a:lnTo>
                  <a:close/>
                </a:path>
              </a:pathLst>
            </a:custGeom>
            <a:solidFill>
              <a:srgbClr val="595959"/>
            </a:solidFill>
            <a:ln>
              <a:noFill/>
            </a:ln>
          </p:spPr>
        </p:sp>
        <p:sp>
          <p:nvSpPr>
            <p:cNvPr id="296" name="Google Shape;296;p38"/>
            <p:cNvSpPr/>
            <p:nvPr/>
          </p:nvSpPr>
          <p:spPr>
            <a:xfrm>
              <a:off x="207963" y="3776663"/>
              <a:ext cx="1936800" cy="3081300"/>
            </a:xfrm>
            <a:custGeom>
              <a:rect b="b" l="l" r="r" t="t"/>
              <a:pathLst>
                <a:path extrusionOk="0" h="120000" w="120000">
                  <a:moveTo>
                    <a:pt x="0" y="0"/>
                  </a:moveTo>
                  <a:lnTo>
                    <a:pt x="114688" y="120000"/>
                  </a:lnTo>
                  <a:lnTo>
                    <a:pt x="120000" y="120000"/>
                  </a:lnTo>
                  <a:lnTo>
                    <a:pt x="0" y="0"/>
                  </a:lnTo>
                  <a:close/>
                </a:path>
              </a:pathLst>
            </a:custGeom>
            <a:solidFill>
              <a:srgbClr val="262626"/>
            </a:solidFill>
            <a:ln>
              <a:noFill/>
            </a:ln>
          </p:spPr>
        </p:sp>
        <p:sp>
          <p:nvSpPr>
            <p:cNvPr id="297" name="Google Shape;297;p38"/>
            <p:cNvSpPr/>
            <p:nvPr/>
          </p:nvSpPr>
          <p:spPr>
            <a:xfrm>
              <a:off x="646113" y="3886200"/>
              <a:ext cx="2373300" cy="2971800"/>
            </a:xfrm>
            <a:custGeom>
              <a:rect b="b" l="l" r="r" t="t"/>
              <a:pathLst>
                <a:path extrusionOk="0" h="120000" w="120000">
                  <a:moveTo>
                    <a:pt x="120000" y="120000"/>
                  </a:moveTo>
                  <a:lnTo>
                    <a:pt x="0" y="0"/>
                  </a:lnTo>
                  <a:lnTo>
                    <a:pt x="115745" y="120000"/>
                  </a:lnTo>
                  <a:lnTo>
                    <a:pt x="120000" y="120000"/>
                  </a:lnTo>
                  <a:close/>
                </a:path>
              </a:pathLst>
            </a:custGeom>
            <a:solidFill>
              <a:srgbClr val="7B470B"/>
            </a:solidFill>
            <a:ln>
              <a:noFill/>
            </a:ln>
          </p:spPr>
        </p:sp>
        <p:sp>
          <p:nvSpPr>
            <p:cNvPr id="298" name="Google Shape;298;p38"/>
            <p:cNvSpPr/>
            <p:nvPr/>
          </p:nvSpPr>
          <p:spPr>
            <a:xfrm>
              <a:off x="641350" y="3881438"/>
              <a:ext cx="3340200" cy="2976600"/>
            </a:xfrm>
            <a:custGeom>
              <a:rect b="b" l="l" r="r" t="t"/>
              <a:pathLst>
                <a:path extrusionOk="0" h="120000" w="120000">
                  <a:moveTo>
                    <a:pt x="0" y="0"/>
                  </a:moveTo>
                  <a:lnTo>
                    <a:pt x="171" y="192"/>
                  </a:lnTo>
                  <a:lnTo>
                    <a:pt x="85437" y="120000"/>
                  </a:lnTo>
                  <a:lnTo>
                    <a:pt x="120000" y="120000"/>
                  </a:lnTo>
                  <a:lnTo>
                    <a:pt x="13003" y="3648"/>
                  </a:lnTo>
                  <a:lnTo>
                    <a:pt x="0" y="0"/>
                  </a:lnTo>
                  <a:close/>
                </a:path>
              </a:pathLst>
            </a:custGeom>
            <a:solidFill>
              <a:srgbClr val="B96B10"/>
            </a:solidFill>
            <a:ln>
              <a:noFill/>
            </a:ln>
          </p:spPr>
        </p:sp>
        <p:sp>
          <p:nvSpPr>
            <p:cNvPr id="299" name="Google Shape;299;p38"/>
            <p:cNvSpPr/>
            <p:nvPr/>
          </p:nvSpPr>
          <p:spPr>
            <a:xfrm>
              <a:off x="203200" y="3771900"/>
              <a:ext cx="2660700" cy="3086100"/>
            </a:xfrm>
            <a:custGeom>
              <a:rect b="b" l="l" r="r" t="t"/>
              <a:pathLst>
                <a:path extrusionOk="0" h="120000" w="120000">
                  <a:moveTo>
                    <a:pt x="120000" y="120000"/>
                  </a:moveTo>
                  <a:lnTo>
                    <a:pt x="18902" y="6851"/>
                  </a:lnTo>
                  <a:lnTo>
                    <a:pt x="16109" y="3703"/>
                  </a:lnTo>
                  <a:lnTo>
                    <a:pt x="16324" y="3703"/>
                  </a:lnTo>
                  <a:lnTo>
                    <a:pt x="18902" y="6851"/>
                  </a:lnTo>
                  <a:lnTo>
                    <a:pt x="16754" y="4259"/>
                  </a:lnTo>
                  <a:lnTo>
                    <a:pt x="16324" y="3518"/>
                  </a:lnTo>
                  <a:lnTo>
                    <a:pt x="15894" y="3333"/>
                  </a:lnTo>
                  <a:lnTo>
                    <a:pt x="0" y="0"/>
                  </a:lnTo>
                  <a:lnTo>
                    <a:pt x="214" y="185"/>
                  </a:lnTo>
                  <a:lnTo>
                    <a:pt x="87565" y="120000"/>
                  </a:lnTo>
                  <a:lnTo>
                    <a:pt x="120000" y="120000"/>
                  </a:lnTo>
                  <a:close/>
                </a:path>
              </a:pathLst>
            </a:custGeom>
            <a:solidFill>
              <a:srgbClr val="3F3F3F"/>
            </a:solidFill>
            <a:ln>
              <a:noFill/>
            </a:ln>
          </p:spPr>
        </p:sp>
      </p:grpSp>
      <p:sp>
        <p:nvSpPr>
          <p:cNvPr id="300" name="Google Shape;300;p38"/>
          <p:cNvSpPr txBox="1"/>
          <p:nvPr>
            <p:ph type="ctrTitle"/>
          </p:nvPr>
        </p:nvSpPr>
        <p:spPr>
          <a:xfrm>
            <a:off x="2876502" y="1439969"/>
            <a:ext cx="11487000" cy="5493300"/>
          </a:xfrm>
          <a:prstGeom prst="rect">
            <a:avLst/>
          </a:prstGeom>
          <a:noFill/>
          <a:ln>
            <a:noFill/>
          </a:ln>
        </p:spPr>
        <p:txBody>
          <a:bodyPr anchorCtr="0" anchor="b" bIns="106275" lIns="106275" spcFirstLastPara="1" rIns="106275" wrap="square" tIns="106275"/>
          <a:lstStyle>
            <a:lvl1pPr indent="0" lvl="0" marL="0" marR="0" rtl="0" algn="r">
              <a:spcBef>
                <a:spcPts val="0"/>
              </a:spcBef>
              <a:spcAft>
                <a:spcPts val="0"/>
              </a:spcAft>
              <a:buClr>
                <a:schemeClr val="dk1"/>
              </a:buClr>
              <a:buSzPts val="1600"/>
              <a:buFont typeface="Century Gothic"/>
              <a:buNone/>
              <a:defRPr b="0" i="0" sz="88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301" name="Google Shape;301;p38"/>
          <p:cNvSpPr txBox="1"/>
          <p:nvPr>
            <p:ph idx="1" type="subTitle"/>
          </p:nvPr>
        </p:nvSpPr>
        <p:spPr>
          <a:xfrm>
            <a:off x="4835147" y="6933172"/>
            <a:ext cx="9528300" cy="2148900"/>
          </a:xfrm>
          <a:prstGeom prst="rect">
            <a:avLst/>
          </a:prstGeom>
          <a:noFill/>
          <a:ln>
            <a:noFill/>
          </a:ln>
        </p:spPr>
        <p:txBody>
          <a:bodyPr anchorCtr="0" anchor="t" bIns="106275" lIns="106275" spcFirstLastPara="1" rIns="106275" wrap="square" tIns="106275"/>
          <a:lstStyle>
            <a:lvl1pPr indent="0" lvl="0" marL="0" marR="0" rtl="0" algn="r">
              <a:spcBef>
                <a:spcPts val="600"/>
              </a:spcBef>
              <a:spcAft>
                <a:spcPts val="0"/>
              </a:spcAft>
              <a:buClr>
                <a:srgbClr val="B96B10"/>
              </a:buClr>
              <a:buSzPts val="5700"/>
              <a:buFont typeface="Arial"/>
              <a:buNone/>
              <a:defRPr b="0" i="0" sz="2900" u="none" cap="none" strike="noStrike">
                <a:solidFill>
                  <a:schemeClr val="dk1"/>
                </a:solidFill>
                <a:latin typeface="Century Gothic"/>
                <a:ea typeface="Century Gothic"/>
                <a:cs typeface="Century Gothic"/>
                <a:sym typeface="Century Gothic"/>
              </a:defRPr>
            </a:lvl1pPr>
            <a:lvl2pPr indent="-12700" lvl="1" marL="749300" marR="0" rtl="0" algn="ctr">
              <a:spcBef>
                <a:spcPts val="1000"/>
              </a:spcBef>
              <a:spcAft>
                <a:spcPts val="0"/>
              </a:spcAft>
              <a:buClr>
                <a:srgbClr val="B96B10"/>
              </a:buClr>
              <a:buSzPts val="4700"/>
              <a:buFont typeface="Arial"/>
              <a:buNone/>
              <a:defRPr b="0" i="0" sz="3300" u="none" cap="none" strike="noStrike">
                <a:solidFill>
                  <a:srgbClr val="888888"/>
                </a:solidFill>
                <a:latin typeface="Century Gothic"/>
                <a:ea typeface="Century Gothic"/>
                <a:cs typeface="Century Gothic"/>
                <a:sym typeface="Century Gothic"/>
              </a:defRPr>
            </a:lvl2pPr>
            <a:lvl3pPr indent="-12700" lvl="2" marL="1485900" marR="0" rtl="0" algn="ctr">
              <a:spcBef>
                <a:spcPts val="1000"/>
              </a:spcBef>
              <a:spcAft>
                <a:spcPts val="0"/>
              </a:spcAft>
              <a:buClr>
                <a:srgbClr val="B96B10"/>
              </a:buClr>
              <a:buSzPts val="4200"/>
              <a:buFont typeface="Arial"/>
              <a:buNone/>
              <a:defRPr b="0" i="0" sz="2900" u="none" cap="none" strike="noStrike">
                <a:solidFill>
                  <a:srgbClr val="888888"/>
                </a:solidFill>
                <a:latin typeface="Century Gothic"/>
                <a:ea typeface="Century Gothic"/>
                <a:cs typeface="Century Gothic"/>
                <a:sym typeface="Century Gothic"/>
              </a:defRPr>
            </a:lvl3pPr>
            <a:lvl4pPr indent="0" lvl="3" marL="2235200" marR="0" rtl="0" algn="ctr">
              <a:spcBef>
                <a:spcPts val="1000"/>
              </a:spcBef>
              <a:spcAft>
                <a:spcPts val="0"/>
              </a:spcAft>
              <a:buClr>
                <a:srgbClr val="B96B10"/>
              </a:buClr>
              <a:buSzPts val="3800"/>
              <a:buFont typeface="Arial"/>
              <a:buNone/>
              <a:defRPr b="0" i="0" sz="2600" u="none" cap="none" strike="noStrike">
                <a:solidFill>
                  <a:srgbClr val="888888"/>
                </a:solidFill>
                <a:latin typeface="Century Gothic"/>
                <a:ea typeface="Century Gothic"/>
                <a:cs typeface="Century Gothic"/>
                <a:sym typeface="Century Gothic"/>
              </a:defRPr>
            </a:lvl4pPr>
            <a:lvl5pPr indent="0" lvl="4" marL="2971800" marR="0" rtl="0" algn="ctr">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5pPr>
            <a:lvl6pPr indent="0" lvl="5" marL="3721100" marR="0" rtl="0" algn="ctr">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6pPr>
            <a:lvl7pPr indent="0" lvl="6" marL="4457700" marR="0" rtl="0" algn="ctr">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7pPr>
            <a:lvl8pPr indent="-12700" lvl="7" marL="5207000" marR="0" rtl="0" algn="ctr">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8pPr>
            <a:lvl9pPr indent="-12700" lvl="8" marL="5956300" marR="0" rtl="0" algn="ctr">
              <a:spcBef>
                <a:spcPts val="1000"/>
              </a:spcBef>
              <a:spcAft>
                <a:spcPts val="100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9pPr>
          </a:lstStyle>
          <a:p/>
        </p:txBody>
      </p:sp>
      <p:sp>
        <p:nvSpPr>
          <p:cNvPr id="302" name="Google Shape;302;p38"/>
          <p:cNvSpPr txBox="1"/>
          <p:nvPr>
            <p:ph idx="10" type="dt"/>
          </p:nvPr>
        </p:nvSpPr>
        <p:spPr>
          <a:xfrm>
            <a:off x="12112963" y="9633378"/>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u="none" cap="none" strike="noStrike">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03" name="Google Shape;303;p38"/>
          <p:cNvSpPr txBox="1"/>
          <p:nvPr>
            <p:ph idx="11" type="ftr"/>
          </p:nvPr>
        </p:nvSpPr>
        <p:spPr>
          <a:xfrm>
            <a:off x="5991742" y="9633378"/>
            <a:ext cx="59682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u="none" cap="none" strike="noStrike">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04" name="Google Shape;304;p38"/>
          <p:cNvSpPr txBox="1"/>
          <p:nvPr>
            <p:ph idx="12" type="sldNum"/>
          </p:nvPr>
        </p:nvSpPr>
        <p:spPr>
          <a:xfrm>
            <a:off x="13683011" y="9633378"/>
            <a:ext cx="6804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u="none" cap="none" strike="noStrike">
                <a:solidFill>
                  <a:schemeClr val="dk1"/>
                </a:solidFill>
                <a:latin typeface="Century Gothic"/>
                <a:ea typeface="Century Gothic"/>
                <a:cs typeface="Century Gothic"/>
                <a:sym typeface="Century Gothic"/>
              </a:defRPr>
            </a:lvl1pPr>
            <a:lvl2pPr indent="0" lvl="1" marL="0" marR="0" rtl="0" algn="r">
              <a:spcBef>
                <a:spcPts val="0"/>
              </a:spcBef>
              <a:buNone/>
              <a:defRPr b="0" i="0" sz="1600" u="none" cap="none" strike="noStrike">
                <a:solidFill>
                  <a:schemeClr val="dk1"/>
                </a:solidFill>
                <a:latin typeface="Century Gothic"/>
                <a:ea typeface="Century Gothic"/>
                <a:cs typeface="Century Gothic"/>
                <a:sym typeface="Century Gothic"/>
              </a:defRPr>
            </a:lvl2pPr>
            <a:lvl3pPr indent="0" lvl="2" marL="0" marR="0" rtl="0" algn="r">
              <a:spcBef>
                <a:spcPts val="0"/>
              </a:spcBef>
              <a:buNone/>
              <a:defRPr b="0" i="0" sz="1600" u="none" cap="none" strike="noStrike">
                <a:solidFill>
                  <a:schemeClr val="dk1"/>
                </a:solidFill>
                <a:latin typeface="Century Gothic"/>
                <a:ea typeface="Century Gothic"/>
                <a:cs typeface="Century Gothic"/>
                <a:sym typeface="Century Gothic"/>
              </a:defRPr>
            </a:lvl3pPr>
            <a:lvl4pPr indent="0" lvl="3" marL="0" marR="0" rtl="0" algn="r">
              <a:spcBef>
                <a:spcPts val="0"/>
              </a:spcBef>
              <a:buNone/>
              <a:defRPr b="0" i="0" sz="1600" u="none" cap="none" strike="noStrike">
                <a:solidFill>
                  <a:schemeClr val="dk1"/>
                </a:solidFill>
                <a:latin typeface="Century Gothic"/>
                <a:ea typeface="Century Gothic"/>
                <a:cs typeface="Century Gothic"/>
                <a:sym typeface="Century Gothic"/>
              </a:defRPr>
            </a:lvl4pPr>
            <a:lvl5pPr indent="0" lvl="4" marL="0" marR="0" rtl="0" algn="r">
              <a:spcBef>
                <a:spcPts val="0"/>
              </a:spcBef>
              <a:buNone/>
              <a:defRPr b="0" i="0" sz="1600" u="none" cap="none" strike="noStrike">
                <a:solidFill>
                  <a:schemeClr val="dk1"/>
                </a:solidFill>
                <a:latin typeface="Century Gothic"/>
                <a:ea typeface="Century Gothic"/>
                <a:cs typeface="Century Gothic"/>
                <a:sym typeface="Century Gothic"/>
              </a:defRPr>
            </a:lvl5pPr>
            <a:lvl6pPr indent="0" lvl="5" marL="0" marR="0" rtl="0" algn="r">
              <a:spcBef>
                <a:spcPts val="0"/>
              </a:spcBef>
              <a:buNone/>
              <a:defRPr b="0" i="0" sz="1600" u="none" cap="none" strike="noStrike">
                <a:solidFill>
                  <a:schemeClr val="dk1"/>
                </a:solidFill>
                <a:latin typeface="Century Gothic"/>
                <a:ea typeface="Century Gothic"/>
                <a:cs typeface="Century Gothic"/>
                <a:sym typeface="Century Gothic"/>
              </a:defRPr>
            </a:lvl6pPr>
            <a:lvl7pPr indent="0" lvl="6" marL="0" marR="0" rtl="0" algn="r">
              <a:spcBef>
                <a:spcPts val="0"/>
              </a:spcBef>
              <a:buNone/>
              <a:defRPr b="0" i="0" sz="1600" u="none" cap="none" strike="noStrike">
                <a:solidFill>
                  <a:schemeClr val="dk1"/>
                </a:solidFill>
                <a:latin typeface="Century Gothic"/>
                <a:ea typeface="Century Gothic"/>
                <a:cs typeface="Century Gothic"/>
                <a:sym typeface="Century Gothic"/>
              </a:defRPr>
            </a:lvl7pPr>
            <a:lvl8pPr indent="0" lvl="7" marL="0" marR="0" rtl="0" algn="r">
              <a:spcBef>
                <a:spcPts val="0"/>
              </a:spcBef>
              <a:buNone/>
              <a:defRPr b="0" i="0" sz="1600" u="none" cap="none" strike="noStrike">
                <a:solidFill>
                  <a:schemeClr val="dk1"/>
                </a:solidFill>
                <a:latin typeface="Century Gothic"/>
                <a:ea typeface="Century Gothic"/>
                <a:cs typeface="Century Gothic"/>
                <a:sym typeface="Century Gothic"/>
              </a:defRPr>
            </a:lvl8pPr>
            <a:lvl9pPr indent="0" lvl="8" marL="0" marR="0" rtl="0" algn="r">
              <a:spcBef>
                <a:spcPts val="0"/>
              </a:spcBef>
              <a:buNone/>
              <a:defRPr b="0" i="0" sz="16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
        <p:nvSpPr>
          <p:cNvPr id="305" name="Google Shape;305;p38"/>
          <p:cNvSpPr/>
          <p:nvPr/>
        </p:nvSpPr>
        <p:spPr>
          <a:xfrm>
            <a:off x="335986" y="5939863"/>
            <a:ext cx="598500" cy="142500"/>
          </a:xfrm>
          <a:custGeom>
            <a:rect b="b" l="l" r="r" t="t"/>
            <a:pathLst>
              <a:path extrusionOk="0" h="120000" w="120000">
                <a:moveTo>
                  <a:pt x="119999" y="119999"/>
                </a:moveTo>
                <a:lnTo>
                  <a:pt x="0" y="0"/>
                </a:lnTo>
                <a:lnTo>
                  <a:pt x="116842" y="113684"/>
                </a:lnTo>
                <a:lnTo>
                  <a:pt x="119999" y="119999"/>
                </a:lnTo>
                <a:close/>
              </a:path>
            </a:pathLst>
          </a:custGeom>
          <a:solidFill>
            <a:srgbClr val="29ABE2"/>
          </a:solidFill>
          <a:ln>
            <a:noFill/>
          </a:ln>
        </p:spPr>
      </p:sp>
      <p:sp>
        <p:nvSpPr>
          <p:cNvPr id="306" name="Google Shape;306;p38"/>
          <p:cNvSpPr/>
          <p:nvPr/>
        </p:nvSpPr>
        <p:spPr>
          <a:xfrm>
            <a:off x="926587" y="6089860"/>
            <a:ext cx="102300" cy="127500"/>
          </a:xfrm>
          <a:custGeom>
            <a:rect b="b" l="l" r="r" t="t"/>
            <a:pathLst>
              <a:path extrusionOk="0" h="120000" w="120000">
                <a:moveTo>
                  <a:pt x="0" y="0"/>
                </a:moveTo>
                <a:lnTo>
                  <a:pt x="120000" y="120000"/>
                </a:lnTo>
                <a:lnTo>
                  <a:pt x="9230" y="0"/>
                </a:lnTo>
                <a:lnTo>
                  <a:pt x="0" y="0"/>
                </a:lnTo>
                <a:close/>
              </a:path>
            </a:pathLst>
          </a:custGeom>
          <a:solidFill>
            <a:srgbClr val="29ABE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07" name="Shape 307"/>
        <p:cNvGrpSpPr/>
        <p:nvPr/>
      </p:nvGrpSpPr>
      <p:grpSpPr>
        <a:xfrm>
          <a:off x="0" y="0"/>
          <a:ext cx="0" cy="0"/>
          <a:chOff x="0" y="0"/>
          <a:chExt cx="0" cy="0"/>
        </a:xfrm>
      </p:grpSpPr>
      <p:sp>
        <p:nvSpPr>
          <p:cNvPr id="308" name="Google Shape;308;p39"/>
          <p:cNvSpPr txBox="1"/>
          <p:nvPr>
            <p:ph type="title"/>
          </p:nvPr>
        </p:nvSpPr>
        <p:spPr>
          <a:xfrm>
            <a:off x="1623931" y="719984"/>
            <a:ext cx="12739500" cy="3120000"/>
          </a:xfrm>
          <a:prstGeom prst="rect">
            <a:avLst/>
          </a:prstGeom>
          <a:noFill/>
          <a:ln>
            <a:noFill/>
          </a:ln>
        </p:spPr>
        <p:txBody>
          <a:bodyPr anchorCtr="0" anchor="ctr" bIns="106275" lIns="106275" spcFirstLastPara="1" rIns="106275" wrap="square" tIns="106275"/>
          <a:lstStyle>
            <a:lvl1pPr indent="0" lvl="0" marL="0" marR="0" rtl="0" algn="ctr">
              <a:spcBef>
                <a:spcPts val="0"/>
              </a:spcBef>
              <a:spcAft>
                <a:spcPts val="0"/>
              </a:spcAft>
              <a:buClr>
                <a:schemeClr val="dk1"/>
              </a:buClr>
              <a:buSzPts val="1600"/>
              <a:buFont typeface="Century Gothic"/>
              <a:buNone/>
              <a:defRPr b="0" i="0" sz="65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309" name="Google Shape;309;p39"/>
          <p:cNvSpPr txBox="1"/>
          <p:nvPr>
            <p:ph idx="1" type="body"/>
          </p:nvPr>
        </p:nvSpPr>
        <p:spPr>
          <a:xfrm>
            <a:off x="1623931" y="4199903"/>
            <a:ext cx="12739500" cy="5248500"/>
          </a:xfrm>
          <a:prstGeom prst="rect">
            <a:avLst/>
          </a:prstGeom>
          <a:noFill/>
          <a:ln>
            <a:noFill/>
          </a:ln>
        </p:spPr>
        <p:txBody>
          <a:bodyPr anchorCtr="0" anchor="ctr" bIns="106275" lIns="106275" spcFirstLastPara="1" rIns="106275" wrap="square" tIns="106275"/>
          <a:lstStyle>
            <a:lvl1pPr indent="-590550" lvl="0" marL="457200" marR="0" rtl="0" algn="l">
              <a:spcBef>
                <a:spcPts val="800"/>
              </a:spcBef>
              <a:spcAft>
                <a:spcPts val="0"/>
              </a:spcAft>
              <a:buClr>
                <a:srgbClr val="B96B10"/>
              </a:buClr>
              <a:buSzPts val="5700"/>
              <a:buFont typeface="Arial"/>
              <a:buChar char="•"/>
              <a:defRPr b="0" i="0" sz="3900" u="none" cap="none" strike="noStrike">
                <a:solidFill>
                  <a:schemeClr val="dk1"/>
                </a:solidFill>
                <a:latin typeface="Century Gothic"/>
                <a:ea typeface="Century Gothic"/>
                <a:cs typeface="Century Gothic"/>
                <a:sym typeface="Century Gothic"/>
              </a:defRPr>
            </a:lvl1pPr>
            <a:lvl2pPr indent="-527050" lvl="1" marL="914400" marR="0" rtl="0" algn="l">
              <a:spcBef>
                <a:spcPts val="1000"/>
              </a:spcBef>
              <a:spcAft>
                <a:spcPts val="0"/>
              </a:spcAft>
              <a:buClr>
                <a:srgbClr val="B96B10"/>
              </a:buClr>
              <a:buSzPts val="4700"/>
              <a:buFont typeface="Arial"/>
              <a:buChar char="•"/>
              <a:defRPr b="0" i="0" sz="3300" u="none" cap="none" strike="noStrike">
                <a:solidFill>
                  <a:schemeClr val="dk1"/>
                </a:solidFill>
                <a:latin typeface="Century Gothic"/>
                <a:ea typeface="Century Gothic"/>
                <a:cs typeface="Century Gothic"/>
                <a:sym typeface="Century Gothic"/>
              </a:defRPr>
            </a:lvl2pPr>
            <a:lvl3pPr indent="-495300" lvl="2" marL="1371600" marR="0" rtl="0" algn="l">
              <a:spcBef>
                <a:spcPts val="1000"/>
              </a:spcBef>
              <a:spcAft>
                <a:spcPts val="0"/>
              </a:spcAft>
              <a:buClr>
                <a:srgbClr val="B96B10"/>
              </a:buClr>
              <a:buSzPts val="4200"/>
              <a:buFont typeface="Arial"/>
              <a:buChar char="•"/>
              <a:defRPr b="0" i="0" sz="2900" u="none" cap="none" strike="noStrike">
                <a:solidFill>
                  <a:schemeClr val="dk1"/>
                </a:solidFill>
                <a:latin typeface="Century Gothic"/>
                <a:ea typeface="Century Gothic"/>
                <a:cs typeface="Century Gothic"/>
                <a:sym typeface="Century Gothic"/>
              </a:defRPr>
            </a:lvl3pPr>
            <a:lvl4pPr indent="-469900" lvl="3" marL="1828800" marR="0" rtl="0" algn="l">
              <a:spcBef>
                <a:spcPts val="1000"/>
              </a:spcBef>
              <a:spcAft>
                <a:spcPts val="0"/>
              </a:spcAft>
              <a:buClr>
                <a:srgbClr val="B96B10"/>
              </a:buClr>
              <a:buSzPts val="3800"/>
              <a:buFont typeface="Arial"/>
              <a:buChar char="•"/>
              <a:defRPr b="0" i="0" sz="2600" u="none" cap="none" strike="noStrike">
                <a:solidFill>
                  <a:schemeClr val="dk1"/>
                </a:solidFill>
                <a:latin typeface="Century Gothic"/>
                <a:ea typeface="Century Gothic"/>
                <a:cs typeface="Century Gothic"/>
                <a:sym typeface="Century Gothic"/>
              </a:defRPr>
            </a:lvl4pPr>
            <a:lvl5pPr indent="-438150" lvl="4" marL="22860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5pPr>
            <a:lvl6pPr indent="-438150" lvl="5" marL="27432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6pPr>
            <a:lvl7pPr indent="-438150" lvl="6" marL="32004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7pPr>
            <a:lvl8pPr indent="-438150" lvl="7" marL="36576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8pPr>
            <a:lvl9pPr indent="-438150" lvl="8" marL="4114800" marR="0" rtl="0" algn="l">
              <a:spcBef>
                <a:spcPts val="1000"/>
              </a:spcBef>
              <a:spcAft>
                <a:spcPts val="100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9pPr>
          </a:lstStyle>
          <a:p/>
        </p:txBody>
      </p:sp>
      <p:sp>
        <p:nvSpPr>
          <p:cNvPr id="310" name="Google Shape;310;p39"/>
          <p:cNvSpPr txBox="1"/>
          <p:nvPr>
            <p:ph idx="10" type="dt"/>
          </p:nvPr>
        </p:nvSpPr>
        <p:spPr>
          <a:xfrm>
            <a:off x="12143644" y="9618948"/>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u="none" cap="none" strike="noStrike">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11" name="Google Shape;311;p39"/>
          <p:cNvSpPr txBox="1"/>
          <p:nvPr>
            <p:ph idx="11" type="ftr"/>
          </p:nvPr>
        </p:nvSpPr>
        <p:spPr>
          <a:xfrm>
            <a:off x="3261717" y="9618948"/>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u="none" cap="none" strike="noStrike">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12" name="Google Shape;312;p39"/>
          <p:cNvSpPr txBox="1"/>
          <p:nvPr>
            <p:ph idx="12" type="sldNum"/>
          </p:nvPr>
        </p:nvSpPr>
        <p:spPr>
          <a:xfrm>
            <a:off x="13655974" y="9618948"/>
            <a:ext cx="707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u="none" cap="none" strike="noStrike">
                <a:solidFill>
                  <a:schemeClr val="dk1"/>
                </a:solidFill>
                <a:latin typeface="Century Gothic"/>
                <a:ea typeface="Century Gothic"/>
                <a:cs typeface="Century Gothic"/>
                <a:sym typeface="Century Gothic"/>
              </a:defRPr>
            </a:lvl1pPr>
            <a:lvl2pPr indent="0" lvl="1" marL="0" marR="0" rtl="0" algn="r">
              <a:spcBef>
                <a:spcPts val="0"/>
              </a:spcBef>
              <a:buNone/>
              <a:defRPr b="0" i="0" sz="1600" u="none" cap="none" strike="noStrike">
                <a:solidFill>
                  <a:schemeClr val="dk1"/>
                </a:solidFill>
                <a:latin typeface="Century Gothic"/>
                <a:ea typeface="Century Gothic"/>
                <a:cs typeface="Century Gothic"/>
                <a:sym typeface="Century Gothic"/>
              </a:defRPr>
            </a:lvl2pPr>
            <a:lvl3pPr indent="0" lvl="2" marL="0" marR="0" rtl="0" algn="r">
              <a:spcBef>
                <a:spcPts val="0"/>
              </a:spcBef>
              <a:buNone/>
              <a:defRPr b="0" i="0" sz="1600" u="none" cap="none" strike="noStrike">
                <a:solidFill>
                  <a:schemeClr val="dk1"/>
                </a:solidFill>
                <a:latin typeface="Century Gothic"/>
                <a:ea typeface="Century Gothic"/>
                <a:cs typeface="Century Gothic"/>
                <a:sym typeface="Century Gothic"/>
              </a:defRPr>
            </a:lvl3pPr>
            <a:lvl4pPr indent="0" lvl="3" marL="0" marR="0" rtl="0" algn="r">
              <a:spcBef>
                <a:spcPts val="0"/>
              </a:spcBef>
              <a:buNone/>
              <a:defRPr b="0" i="0" sz="1600" u="none" cap="none" strike="noStrike">
                <a:solidFill>
                  <a:schemeClr val="dk1"/>
                </a:solidFill>
                <a:latin typeface="Century Gothic"/>
                <a:ea typeface="Century Gothic"/>
                <a:cs typeface="Century Gothic"/>
                <a:sym typeface="Century Gothic"/>
              </a:defRPr>
            </a:lvl4pPr>
            <a:lvl5pPr indent="0" lvl="4" marL="0" marR="0" rtl="0" algn="r">
              <a:spcBef>
                <a:spcPts val="0"/>
              </a:spcBef>
              <a:buNone/>
              <a:defRPr b="0" i="0" sz="1600" u="none" cap="none" strike="noStrike">
                <a:solidFill>
                  <a:schemeClr val="dk1"/>
                </a:solidFill>
                <a:latin typeface="Century Gothic"/>
                <a:ea typeface="Century Gothic"/>
                <a:cs typeface="Century Gothic"/>
                <a:sym typeface="Century Gothic"/>
              </a:defRPr>
            </a:lvl5pPr>
            <a:lvl6pPr indent="0" lvl="5" marL="0" marR="0" rtl="0" algn="r">
              <a:spcBef>
                <a:spcPts val="0"/>
              </a:spcBef>
              <a:buNone/>
              <a:defRPr b="0" i="0" sz="1600" u="none" cap="none" strike="noStrike">
                <a:solidFill>
                  <a:schemeClr val="dk1"/>
                </a:solidFill>
                <a:latin typeface="Century Gothic"/>
                <a:ea typeface="Century Gothic"/>
                <a:cs typeface="Century Gothic"/>
                <a:sym typeface="Century Gothic"/>
              </a:defRPr>
            </a:lvl6pPr>
            <a:lvl7pPr indent="0" lvl="6" marL="0" marR="0" rtl="0" algn="r">
              <a:spcBef>
                <a:spcPts val="0"/>
              </a:spcBef>
              <a:buNone/>
              <a:defRPr b="0" i="0" sz="1600" u="none" cap="none" strike="noStrike">
                <a:solidFill>
                  <a:schemeClr val="dk1"/>
                </a:solidFill>
                <a:latin typeface="Century Gothic"/>
                <a:ea typeface="Century Gothic"/>
                <a:cs typeface="Century Gothic"/>
                <a:sym typeface="Century Gothic"/>
              </a:defRPr>
            </a:lvl7pPr>
            <a:lvl8pPr indent="0" lvl="7" marL="0" marR="0" rtl="0" algn="r">
              <a:spcBef>
                <a:spcPts val="0"/>
              </a:spcBef>
              <a:buNone/>
              <a:defRPr b="0" i="0" sz="1600" u="none" cap="none" strike="noStrike">
                <a:solidFill>
                  <a:schemeClr val="dk1"/>
                </a:solidFill>
                <a:latin typeface="Century Gothic"/>
                <a:ea typeface="Century Gothic"/>
                <a:cs typeface="Century Gothic"/>
                <a:sym typeface="Century Gothic"/>
              </a:defRPr>
            </a:lvl8pPr>
            <a:lvl9pPr indent="0" lvl="8" marL="0" marR="0" rtl="0" algn="r">
              <a:spcBef>
                <a:spcPts val="0"/>
              </a:spcBef>
              <a:buNone/>
              <a:defRPr b="0" i="0" sz="16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13" name="Shape 313"/>
        <p:cNvGrpSpPr/>
        <p:nvPr/>
      </p:nvGrpSpPr>
      <p:grpSpPr>
        <a:xfrm>
          <a:off x="0" y="0"/>
          <a:ext cx="0" cy="0"/>
          <a:chOff x="0" y="0"/>
          <a:chExt cx="0" cy="0"/>
        </a:xfrm>
      </p:grpSpPr>
      <p:sp>
        <p:nvSpPr>
          <p:cNvPr id="314" name="Google Shape;314;p40"/>
          <p:cNvSpPr txBox="1"/>
          <p:nvPr>
            <p:ph idx="10" type="dt"/>
          </p:nvPr>
        </p:nvSpPr>
        <p:spPr>
          <a:xfrm>
            <a:off x="12167372" y="9631385"/>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15" name="Google Shape;315;p40"/>
          <p:cNvSpPr txBox="1"/>
          <p:nvPr>
            <p:ph idx="11" type="ftr"/>
          </p:nvPr>
        </p:nvSpPr>
        <p:spPr>
          <a:xfrm>
            <a:off x="3285445" y="9631385"/>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16" name="Google Shape;316;p40"/>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a:solidFill>
                  <a:schemeClr val="dk1"/>
                </a:solidFill>
                <a:latin typeface="Century Gothic"/>
                <a:ea typeface="Century Gothic"/>
                <a:cs typeface="Century Gothic"/>
                <a:sym typeface="Century Gothic"/>
              </a:defRPr>
            </a:lvl1pPr>
            <a:lvl2pPr indent="0" lvl="1" marL="0" marR="0" rtl="0" algn="r">
              <a:spcBef>
                <a:spcPts val="0"/>
              </a:spcBef>
              <a:buNone/>
              <a:defRPr b="0" i="0" sz="1600">
                <a:solidFill>
                  <a:schemeClr val="dk1"/>
                </a:solidFill>
                <a:latin typeface="Century Gothic"/>
                <a:ea typeface="Century Gothic"/>
                <a:cs typeface="Century Gothic"/>
                <a:sym typeface="Century Gothic"/>
              </a:defRPr>
            </a:lvl2pPr>
            <a:lvl3pPr indent="0" lvl="2" marL="0" marR="0" rtl="0" algn="r">
              <a:spcBef>
                <a:spcPts val="0"/>
              </a:spcBef>
              <a:buNone/>
              <a:defRPr b="0" i="0" sz="1600">
                <a:solidFill>
                  <a:schemeClr val="dk1"/>
                </a:solidFill>
                <a:latin typeface="Century Gothic"/>
                <a:ea typeface="Century Gothic"/>
                <a:cs typeface="Century Gothic"/>
                <a:sym typeface="Century Gothic"/>
              </a:defRPr>
            </a:lvl3pPr>
            <a:lvl4pPr indent="0" lvl="3" marL="0" marR="0" rtl="0" algn="r">
              <a:spcBef>
                <a:spcPts val="0"/>
              </a:spcBef>
              <a:buNone/>
              <a:defRPr b="0" i="0" sz="1600">
                <a:solidFill>
                  <a:schemeClr val="dk1"/>
                </a:solidFill>
                <a:latin typeface="Century Gothic"/>
                <a:ea typeface="Century Gothic"/>
                <a:cs typeface="Century Gothic"/>
                <a:sym typeface="Century Gothic"/>
              </a:defRPr>
            </a:lvl4pPr>
            <a:lvl5pPr indent="0" lvl="4" marL="0" marR="0" rtl="0" algn="r">
              <a:spcBef>
                <a:spcPts val="0"/>
              </a:spcBef>
              <a:buNone/>
              <a:defRPr b="0" i="0" sz="1600">
                <a:solidFill>
                  <a:schemeClr val="dk1"/>
                </a:solidFill>
                <a:latin typeface="Century Gothic"/>
                <a:ea typeface="Century Gothic"/>
                <a:cs typeface="Century Gothic"/>
                <a:sym typeface="Century Gothic"/>
              </a:defRPr>
            </a:lvl5pPr>
            <a:lvl6pPr indent="0" lvl="5" marL="0" marR="0" rtl="0" algn="r">
              <a:spcBef>
                <a:spcPts val="0"/>
              </a:spcBef>
              <a:buNone/>
              <a:defRPr b="0" i="0" sz="1600">
                <a:solidFill>
                  <a:schemeClr val="dk1"/>
                </a:solidFill>
                <a:latin typeface="Century Gothic"/>
                <a:ea typeface="Century Gothic"/>
                <a:cs typeface="Century Gothic"/>
                <a:sym typeface="Century Gothic"/>
              </a:defRPr>
            </a:lvl6pPr>
            <a:lvl7pPr indent="0" lvl="6" marL="0" marR="0" rtl="0" algn="r">
              <a:spcBef>
                <a:spcPts val="0"/>
              </a:spcBef>
              <a:buNone/>
              <a:defRPr b="0" i="0" sz="1600">
                <a:solidFill>
                  <a:schemeClr val="dk1"/>
                </a:solidFill>
                <a:latin typeface="Century Gothic"/>
                <a:ea typeface="Century Gothic"/>
                <a:cs typeface="Century Gothic"/>
                <a:sym typeface="Century Gothic"/>
              </a:defRPr>
            </a:lvl7pPr>
            <a:lvl8pPr indent="0" lvl="7" marL="0" marR="0" rtl="0" algn="r">
              <a:spcBef>
                <a:spcPts val="0"/>
              </a:spcBef>
              <a:buNone/>
              <a:defRPr b="0" i="0" sz="1600">
                <a:solidFill>
                  <a:schemeClr val="dk1"/>
                </a:solidFill>
                <a:latin typeface="Century Gothic"/>
                <a:ea typeface="Century Gothic"/>
                <a:cs typeface="Century Gothic"/>
                <a:sym typeface="Century Gothic"/>
              </a:defRPr>
            </a:lvl8pPr>
            <a:lvl9pPr indent="0" lvl="8" marL="0" marR="0" rtl="0" algn="r">
              <a:spcBef>
                <a:spcPts val="0"/>
              </a:spcBef>
              <a:buNone/>
              <a:defRPr b="0" i="0" sz="16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7" name="Shape 317"/>
        <p:cNvGrpSpPr/>
        <p:nvPr/>
      </p:nvGrpSpPr>
      <p:grpSpPr>
        <a:xfrm>
          <a:off x="0" y="0"/>
          <a:ext cx="0" cy="0"/>
          <a:chOff x="0" y="0"/>
          <a:chExt cx="0" cy="0"/>
        </a:xfrm>
      </p:grpSpPr>
      <p:sp>
        <p:nvSpPr>
          <p:cNvPr id="318" name="Google Shape;318;p41"/>
          <p:cNvSpPr txBox="1"/>
          <p:nvPr>
            <p:ph type="title"/>
          </p:nvPr>
        </p:nvSpPr>
        <p:spPr>
          <a:xfrm>
            <a:off x="3285442" y="4199901"/>
            <a:ext cx="11078100" cy="3716700"/>
          </a:xfrm>
          <a:prstGeom prst="rect">
            <a:avLst/>
          </a:prstGeom>
          <a:noFill/>
          <a:ln>
            <a:noFill/>
          </a:ln>
        </p:spPr>
        <p:txBody>
          <a:bodyPr anchorCtr="0" anchor="b" bIns="106275" lIns="106275" spcFirstLastPara="1" rIns="106275" wrap="square" tIns="106275"/>
          <a:lstStyle>
            <a:lvl1pPr indent="0" lvl="0" marL="0" marR="0" rtl="0" algn="r">
              <a:spcBef>
                <a:spcPts val="0"/>
              </a:spcBef>
              <a:spcAft>
                <a:spcPts val="0"/>
              </a:spcAft>
              <a:buClr>
                <a:schemeClr val="dk1"/>
              </a:buClr>
              <a:buSzPts val="1600"/>
              <a:buFont typeface="Century Gothic"/>
              <a:buNone/>
              <a:defRPr b="0" i="0" sz="65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319" name="Google Shape;319;p41"/>
          <p:cNvSpPr txBox="1"/>
          <p:nvPr>
            <p:ph idx="1" type="body"/>
          </p:nvPr>
        </p:nvSpPr>
        <p:spPr>
          <a:xfrm>
            <a:off x="3285446" y="7916462"/>
            <a:ext cx="11078100" cy="1354800"/>
          </a:xfrm>
          <a:prstGeom prst="rect">
            <a:avLst/>
          </a:prstGeom>
          <a:noFill/>
          <a:ln>
            <a:noFill/>
          </a:ln>
        </p:spPr>
        <p:txBody>
          <a:bodyPr anchorCtr="0" anchor="t" bIns="106275" lIns="106275" spcFirstLastPara="1" rIns="106275" wrap="square" tIns="106275"/>
          <a:lstStyle>
            <a:lvl1pPr indent="-228600" lvl="0" marL="457200" marR="0" rtl="0" algn="r">
              <a:spcBef>
                <a:spcPts val="700"/>
              </a:spcBef>
              <a:spcAft>
                <a:spcPts val="0"/>
              </a:spcAft>
              <a:buClr>
                <a:srgbClr val="B96B10"/>
              </a:buClr>
              <a:buSzPts val="5700"/>
              <a:buFont typeface="Arial"/>
              <a:buNone/>
              <a:defRPr b="0" i="0" sz="3300" u="none" cap="none" strike="noStrike">
                <a:solidFill>
                  <a:schemeClr val="dk1"/>
                </a:solidFill>
                <a:latin typeface="Century Gothic"/>
                <a:ea typeface="Century Gothic"/>
                <a:cs typeface="Century Gothic"/>
                <a:sym typeface="Century Gothic"/>
              </a:defRPr>
            </a:lvl1pPr>
            <a:lvl2pPr indent="-228600" lvl="1" marL="914400" marR="0" rtl="0" algn="l">
              <a:spcBef>
                <a:spcPts val="1000"/>
              </a:spcBef>
              <a:spcAft>
                <a:spcPts val="0"/>
              </a:spcAft>
              <a:buClr>
                <a:srgbClr val="B96B10"/>
              </a:buClr>
              <a:buSzPts val="4700"/>
              <a:buFont typeface="Arial"/>
              <a:buNone/>
              <a:defRPr b="0" i="0" sz="2900" u="none" cap="none" strike="noStrike">
                <a:solidFill>
                  <a:srgbClr val="888888"/>
                </a:solidFill>
                <a:latin typeface="Century Gothic"/>
                <a:ea typeface="Century Gothic"/>
                <a:cs typeface="Century Gothic"/>
                <a:sym typeface="Century Gothic"/>
              </a:defRPr>
            </a:lvl2pPr>
            <a:lvl3pPr indent="-228600" lvl="2" marL="1371600" marR="0" rtl="0" algn="l">
              <a:spcBef>
                <a:spcPts val="1000"/>
              </a:spcBef>
              <a:spcAft>
                <a:spcPts val="0"/>
              </a:spcAft>
              <a:buClr>
                <a:srgbClr val="B96B10"/>
              </a:buClr>
              <a:buSzPts val="4200"/>
              <a:buFont typeface="Arial"/>
              <a:buNone/>
              <a:defRPr b="0" i="0" sz="2600" u="none" cap="none" strike="noStrike">
                <a:solidFill>
                  <a:srgbClr val="888888"/>
                </a:solidFill>
                <a:latin typeface="Century Gothic"/>
                <a:ea typeface="Century Gothic"/>
                <a:cs typeface="Century Gothic"/>
                <a:sym typeface="Century Gothic"/>
              </a:defRPr>
            </a:lvl3pPr>
            <a:lvl4pPr indent="-228600" lvl="3" marL="1828800" marR="0" rtl="0" algn="l">
              <a:spcBef>
                <a:spcPts val="1000"/>
              </a:spcBef>
              <a:spcAft>
                <a:spcPts val="0"/>
              </a:spcAft>
              <a:buClr>
                <a:srgbClr val="B96B10"/>
              </a:buClr>
              <a:buSzPts val="3800"/>
              <a:buFont typeface="Arial"/>
              <a:buNone/>
              <a:defRPr b="0" i="0" sz="2300" u="none" cap="none" strike="noStrike">
                <a:solidFill>
                  <a:srgbClr val="888888"/>
                </a:solidFill>
                <a:latin typeface="Century Gothic"/>
                <a:ea typeface="Century Gothic"/>
                <a:cs typeface="Century Gothic"/>
                <a:sym typeface="Century Gothic"/>
              </a:defRPr>
            </a:lvl4pPr>
            <a:lvl5pPr indent="-228600" lvl="4" marL="22860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5pPr>
            <a:lvl6pPr indent="-228600" lvl="5" marL="27432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6pPr>
            <a:lvl7pPr indent="-228600" lvl="6" marL="32004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7pPr>
            <a:lvl8pPr indent="-228600" lvl="7" marL="36576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8pPr>
            <a:lvl9pPr indent="-228600" lvl="8" marL="4114800" marR="0" rtl="0" algn="l">
              <a:spcBef>
                <a:spcPts val="1000"/>
              </a:spcBef>
              <a:spcAft>
                <a:spcPts val="100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9pPr>
          </a:lstStyle>
          <a:p/>
        </p:txBody>
      </p:sp>
      <p:sp>
        <p:nvSpPr>
          <p:cNvPr id="320" name="Google Shape;320;p41"/>
          <p:cNvSpPr txBox="1"/>
          <p:nvPr>
            <p:ph idx="10" type="dt"/>
          </p:nvPr>
        </p:nvSpPr>
        <p:spPr>
          <a:xfrm>
            <a:off x="12167372" y="9631385"/>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21" name="Google Shape;321;p41"/>
          <p:cNvSpPr txBox="1"/>
          <p:nvPr>
            <p:ph idx="11" type="ftr"/>
          </p:nvPr>
        </p:nvSpPr>
        <p:spPr>
          <a:xfrm>
            <a:off x="3285445" y="9631385"/>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22" name="Google Shape;322;p41"/>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a:solidFill>
                  <a:schemeClr val="dk1"/>
                </a:solidFill>
                <a:latin typeface="Century Gothic"/>
                <a:ea typeface="Century Gothic"/>
                <a:cs typeface="Century Gothic"/>
                <a:sym typeface="Century Gothic"/>
              </a:defRPr>
            </a:lvl1pPr>
            <a:lvl2pPr indent="0" lvl="1" marL="0" marR="0" rtl="0" algn="r">
              <a:spcBef>
                <a:spcPts val="0"/>
              </a:spcBef>
              <a:buNone/>
              <a:defRPr b="0" i="0" sz="1600">
                <a:solidFill>
                  <a:schemeClr val="dk1"/>
                </a:solidFill>
                <a:latin typeface="Century Gothic"/>
                <a:ea typeface="Century Gothic"/>
                <a:cs typeface="Century Gothic"/>
                <a:sym typeface="Century Gothic"/>
              </a:defRPr>
            </a:lvl2pPr>
            <a:lvl3pPr indent="0" lvl="2" marL="0" marR="0" rtl="0" algn="r">
              <a:spcBef>
                <a:spcPts val="0"/>
              </a:spcBef>
              <a:buNone/>
              <a:defRPr b="0" i="0" sz="1600">
                <a:solidFill>
                  <a:schemeClr val="dk1"/>
                </a:solidFill>
                <a:latin typeface="Century Gothic"/>
                <a:ea typeface="Century Gothic"/>
                <a:cs typeface="Century Gothic"/>
                <a:sym typeface="Century Gothic"/>
              </a:defRPr>
            </a:lvl3pPr>
            <a:lvl4pPr indent="0" lvl="3" marL="0" marR="0" rtl="0" algn="r">
              <a:spcBef>
                <a:spcPts val="0"/>
              </a:spcBef>
              <a:buNone/>
              <a:defRPr b="0" i="0" sz="1600">
                <a:solidFill>
                  <a:schemeClr val="dk1"/>
                </a:solidFill>
                <a:latin typeface="Century Gothic"/>
                <a:ea typeface="Century Gothic"/>
                <a:cs typeface="Century Gothic"/>
                <a:sym typeface="Century Gothic"/>
              </a:defRPr>
            </a:lvl4pPr>
            <a:lvl5pPr indent="0" lvl="4" marL="0" marR="0" rtl="0" algn="r">
              <a:spcBef>
                <a:spcPts val="0"/>
              </a:spcBef>
              <a:buNone/>
              <a:defRPr b="0" i="0" sz="1600">
                <a:solidFill>
                  <a:schemeClr val="dk1"/>
                </a:solidFill>
                <a:latin typeface="Century Gothic"/>
                <a:ea typeface="Century Gothic"/>
                <a:cs typeface="Century Gothic"/>
                <a:sym typeface="Century Gothic"/>
              </a:defRPr>
            </a:lvl5pPr>
            <a:lvl6pPr indent="0" lvl="5" marL="0" marR="0" rtl="0" algn="r">
              <a:spcBef>
                <a:spcPts val="0"/>
              </a:spcBef>
              <a:buNone/>
              <a:defRPr b="0" i="0" sz="1600">
                <a:solidFill>
                  <a:schemeClr val="dk1"/>
                </a:solidFill>
                <a:latin typeface="Century Gothic"/>
                <a:ea typeface="Century Gothic"/>
                <a:cs typeface="Century Gothic"/>
                <a:sym typeface="Century Gothic"/>
              </a:defRPr>
            </a:lvl6pPr>
            <a:lvl7pPr indent="0" lvl="6" marL="0" marR="0" rtl="0" algn="r">
              <a:spcBef>
                <a:spcPts val="0"/>
              </a:spcBef>
              <a:buNone/>
              <a:defRPr b="0" i="0" sz="1600">
                <a:solidFill>
                  <a:schemeClr val="dk1"/>
                </a:solidFill>
                <a:latin typeface="Century Gothic"/>
                <a:ea typeface="Century Gothic"/>
                <a:cs typeface="Century Gothic"/>
                <a:sym typeface="Century Gothic"/>
              </a:defRPr>
            </a:lvl7pPr>
            <a:lvl8pPr indent="0" lvl="7" marL="0" marR="0" rtl="0" algn="r">
              <a:spcBef>
                <a:spcPts val="0"/>
              </a:spcBef>
              <a:buNone/>
              <a:defRPr b="0" i="0" sz="1600">
                <a:solidFill>
                  <a:schemeClr val="dk1"/>
                </a:solidFill>
                <a:latin typeface="Century Gothic"/>
                <a:ea typeface="Century Gothic"/>
                <a:cs typeface="Century Gothic"/>
                <a:sym typeface="Century Gothic"/>
              </a:defRPr>
            </a:lvl8pPr>
            <a:lvl9pPr indent="0" lvl="8" marL="0" marR="0" rtl="0" algn="r">
              <a:spcBef>
                <a:spcPts val="0"/>
              </a:spcBef>
              <a:buNone/>
              <a:defRPr b="0" i="0" sz="16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23" name="Shape 323"/>
        <p:cNvGrpSpPr/>
        <p:nvPr/>
      </p:nvGrpSpPr>
      <p:grpSpPr>
        <a:xfrm>
          <a:off x="0" y="0"/>
          <a:ext cx="0" cy="0"/>
          <a:chOff x="0" y="0"/>
          <a:chExt cx="0" cy="0"/>
        </a:xfrm>
      </p:grpSpPr>
      <p:sp>
        <p:nvSpPr>
          <p:cNvPr id="324" name="Google Shape;324;p42"/>
          <p:cNvSpPr txBox="1"/>
          <p:nvPr>
            <p:ph type="title"/>
          </p:nvPr>
        </p:nvSpPr>
        <p:spPr>
          <a:xfrm>
            <a:off x="1623931" y="1079977"/>
            <a:ext cx="12739500" cy="2760000"/>
          </a:xfrm>
          <a:prstGeom prst="rect">
            <a:avLst/>
          </a:prstGeom>
          <a:noFill/>
          <a:ln>
            <a:noFill/>
          </a:ln>
        </p:spPr>
        <p:txBody>
          <a:bodyPr anchorCtr="0" anchor="ctr" bIns="106275" lIns="106275" spcFirstLastPara="1" rIns="106275" wrap="square" tIns="106275"/>
          <a:lstStyle>
            <a:lvl1pPr indent="0" lvl="0" marL="0" marR="0" rtl="0" algn="ctr">
              <a:spcBef>
                <a:spcPts val="0"/>
              </a:spcBef>
              <a:spcAft>
                <a:spcPts val="0"/>
              </a:spcAft>
              <a:buClr>
                <a:schemeClr val="dk1"/>
              </a:buClr>
              <a:buSzPts val="1600"/>
              <a:buFont typeface="Century Gothic"/>
              <a:buNone/>
              <a:defRPr b="0" i="0" sz="65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325" name="Google Shape;325;p42"/>
          <p:cNvSpPr txBox="1"/>
          <p:nvPr>
            <p:ph idx="1" type="body"/>
          </p:nvPr>
        </p:nvSpPr>
        <p:spPr>
          <a:xfrm>
            <a:off x="1623929" y="4199903"/>
            <a:ext cx="6183900" cy="5304600"/>
          </a:xfrm>
          <a:prstGeom prst="rect">
            <a:avLst/>
          </a:prstGeom>
          <a:noFill/>
          <a:ln>
            <a:noFill/>
          </a:ln>
        </p:spPr>
        <p:txBody>
          <a:bodyPr anchorCtr="0" anchor="ctr" bIns="106275" lIns="106275" spcFirstLastPara="1" rIns="106275" wrap="square" tIns="106275"/>
          <a:lstStyle>
            <a:lvl1pPr indent="-495300" lvl="0" marL="457200" marR="0" rtl="0" algn="l">
              <a:spcBef>
                <a:spcPts val="600"/>
              </a:spcBef>
              <a:spcAft>
                <a:spcPts val="0"/>
              </a:spcAft>
              <a:buClr>
                <a:srgbClr val="B96B10"/>
              </a:buClr>
              <a:buSzPts val="4200"/>
              <a:buFont typeface="Arial"/>
              <a:buChar char="•"/>
              <a:defRPr b="0" i="0" sz="2900" u="none" cap="none" strike="noStrike">
                <a:solidFill>
                  <a:schemeClr val="dk1"/>
                </a:solidFill>
                <a:latin typeface="Century Gothic"/>
                <a:ea typeface="Century Gothic"/>
                <a:cs typeface="Century Gothic"/>
                <a:sym typeface="Century Gothic"/>
              </a:defRPr>
            </a:lvl1pPr>
            <a:lvl2pPr indent="-469900" lvl="1" marL="914400" marR="0" rtl="0" algn="l">
              <a:spcBef>
                <a:spcPts val="1000"/>
              </a:spcBef>
              <a:spcAft>
                <a:spcPts val="0"/>
              </a:spcAft>
              <a:buClr>
                <a:srgbClr val="B96B10"/>
              </a:buClr>
              <a:buSzPts val="3800"/>
              <a:buFont typeface="Arial"/>
              <a:buChar char="•"/>
              <a:defRPr b="0" i="0" sz="2600" u="none" cap="none" strike="noStrike">
                <a:solidFill>
                  <a:schemeClr val="dk1"/>
                </a:solidFill>
                <a:latin typeface="Century Gothic"/>
                <a:ea typeface="Century Gothic"/>
                <a:cs typeface="Century Gothic"/>
                <a:sym typeface="Century Gothic"/>
              </a:defRPr>
            </a:lvl2pPr>
            <a:lvl3pPr indent="-438150" lvl="2" marL="13716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3pPr>
            <a:lvl4pPr indent="-406400" lvl="3" marL="18288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4pPr>
            <a:lvl5pPr indent="-406400" lvl="4" marL="22860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5pPr>
            <a:lvl6pPr indent="-406400" lvl="5" marL="27432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6pPr>
            <a:lvl7pPr indent="-406400" lvl="6" marL="32004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7pPr>
            <a:lvl8pPr indent="-406400" lvl="7" marL="36576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8pPr>
            <a:lvl9pPr indent="-406400" lvl="8" marL="4114800" marR="0" rtl="0" algn="l">
              <a:spcBef>
                <a:spcPts val="1000"/>
              </a:spcBef>
              <a:spcAft>
                <a:spcPts val="100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326" name="Google Shape;326;p42"/>
          <p:cNvSpPr txBox="1"/>
          <p:nvPr>
            <p:ph idx="2" type="body"/>
          </p:nvPr>
        </p:nvSpPr>
        <p:spPr>
          <a:xfrm>
            <a:off x="8179568" y="4199903"/>
            <a:ext cx="6183900" cy="5270700"/>
          </a:xfrm>
          <a:prstGeom prst="rect">
            <a:avLst/>
          </a:prstGeom>
          <a:noFill/>
          <a:ln>
            <a:noFill/>
          </a:ln>
        </p:spPr>
        <p:txBody>
          <a:bodyPr anchorCtr="0" anchor="ctr" bIns="106275" lIns="106275" spcFirstLastPara="1" rIns="106275" wrap="square" tIns="106275"/>
          <a:lstStyle>
            <a:lvl1pPr indent="-495300" lvl="0" marL="457200" marR="0" rtl="0" algn="l">
              <a:spcBef>
                <a:spcPts val="600"/>
              </a:spcBef>
              <a:spcAft>
                <a:spcPts val="0"/>
              </a:spcAft>
              <a:buClr>
                <a:srgbClr val="B96B10"/>
              </a:buClr>
              <a:buSzPts val="4200"/>
              <a:buFont typeface="Arial"/>
              <a:buChar char="•"/>
              <a:defRPr b="0" i="0" sz="2900" u="none" cap="none" strike="noStrike">
                <a:solidFill>
                  <a:schemeClr val="dk1"/>
                </a:solidFill>
                <a:latin typeface="Century Gothic"/>
                <a:ea typeface="Century Gothic"/>
                <a:cs typeface="Century Gothic"/>
                <a:sym typeface="Century Gothic"/>
              </a:defRPr>
            </a:lvl1pPr>
            <a:lvl2pPr indent="-469900" lvl="1" marL="914400" marR="0" rtl="0" algn="l">
              <a:spcBef>
                <a:spcPts val="1000"/>
              </a:spcBef>
              <a:spcAft>
                <a:spcPts val="0"/>
              </a:spcAft>
              <a:buClr>
                <a:srgbClr val="B96B10"/>
              </a:buClr>
              <a:buSzPts val="3800"/>
              <a:buFont typeface="Arial"/>
              <a:buChar char="•"/>
              <a:defRPr b="0" i="0" sz="2600" u="none" cap="none" strike="noStrike">
                <a:solidFill>
                  <a:schemeClr val="dk1"/>
                </a:solidFill>
                <a:latin typeface="Century Gothic"/>
                <a:ea typeface="Century Gothic"/>
                <a:cs typeface="Century Gothic"/>
                <a:sym typeface="Century Gothic"/>
              </a:defRPr>
            </a:lvl2pPr>
            <a:lvl3pPr indent="-438150" lvl="2" marL="13716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3pPr>
            <a:lvl4pPr indent="-406400" lvl="3" marL="18288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4pPr>
            <a:lvl5pPr indent="-406400" lvl="4" marL="22860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5pPr>
            <a:lvl6pPr indent="-406400" lvl="5" marL="27432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6pPr>
            <a:lvl7pPr indent="-406400" lvl="6" marL="32004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7pPr>
            <a:lvl8pPr indent="-406400" lvl="7" marL="36576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8pPr>
            <a:lvl9pPr indent="-406400" lvl="8" marL="4114800" marR="0" rtl="0" algn="l">
              <a:spcBef>
                <a:spcPts val="1000"/>
              </a:spcBef>
              <a:spcAft>
                <a:spcPts val="100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327" name="Google Shape;327;p42"/>
          <p:cNvSpPr txBox="1"/>
          <p:nvPr>
            <p:ph idx="10" type="dt"/>
          </p:nvPr>
        </p:nvSpPr>
        <p:spPr>
          <a:xfrm>
            <a:off x="12167372" y="9631385"/>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28" name="Google Shape;328;p42"/>
          <p:cNvSpPr txBox="1"/>
          <p:nvPr>
            <p:ph idx="11" type="ftr"/>
          </p:nvPr>
        </p:nvSpPr>
        <p:spPr>
          <a:xfrm>
            <a:off x="3285445" y="9631385"/>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29" name="Google Shape;329;p42"/>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a:solidFill>
                  <a:schemeClr val="dk1"/>
                </a:solidFill>
                <a:latin typeface="Century Gothic"/>
                <a:ea typeface="Century Gothic"/>
                <a:cs typeface="Century Gothic"/>
                <a:sym typeface="Century Gothic"/>
              </a:defRPr>
            </a:lvl1pPr>
            <a:lvl2pPr indent="0" lvl="1" marL="0" marR="0" rtl="0" algn="r">
              <a:spcBef>
                <a:spcPts val="0"/>
              </a:spcBef>
              <a:buNone/>
              <a:defRPr b="0" i="0" sz="1600">
                <a:solidFill>
                  <a:schemeClr val="dk1"/>
                </a:solidFill>
                <a:latin typeface="Century Gothic"/>
                <a:ea typeface="Century Gothic"/>
                <a:cs typeface="Century Gothic"/>
                <a:sym typeface="Century Gothic"/>
              </a:defRPr>
            </a:lvl2pPr>
            <a:lvl3pPr indent="0" lvl="2" marL="0" marR="0" rtl="0" algn="r">
              <a:spcBef>
                <a:spcPts val="0"/>
              </a:spcBef>
              <a:buNone/>
              <a:defRPr b="0" i="0" sz="1600">
                <a:solidFill>
                  <a:schemeClr val="dk1"/>
                </a:solidFill>
                <a:latin typeface="Century Gothic"/>
                <a:ea typeface="Century Gothic"/>
                <a:cs typeface="Century Gothic"/>
                <a:sym typeface="Century Gothic"/>
              </a:defRPr>
            </a:lvl3pPr>
            <a:lvl4pPr indent="0" lvl="3" marL="0" marR="0" rtl="0" algn="r">
              <a:spcBef>
                <a:spcPts val="0"/>
              </a:spcBef>
              <a:buNone/>
              <a:defRPr b="0" i="0" sz="1600">
                <a:solidFill>
                  <a:schemeClr val="dk1"/>
                </a:solidFill>
                <a:latin typeface="Century Gothic"/>
                <a:ea typeface="Century Gothic"/>
                <a:cs typeface="Century Gothic"/>
                <a:sym typeface="Century Gothic"/>
              </a:defRPr>
            </a:lvl4pPr>
            <a:lvl5pPr indent="0" lvl="4" marL="0" marR="0" rtl="0" algn="r">
              <a:spcBef>
                <a:spcPts val="0"/>
              </a:spcBef>
              <a:buNone/>
              <a:defRPr b="0" i="0" sz="1600">
                <a:solidFill>
                  <a:schemeClr val="dk1"/>
                </a:solidFill>
                <a:latin typeface="Century Gothic"/>
                <a:ea typeface="Century Gothic"/>
                <a:cs typeface="Century Gothic"/>
                <a:sym typeface="Century Gothic"/>
              </a:defRPr>
            </a:lvl5pPr>
            <a:lvl6pPr indent="0" lvl="5" marL="0" marR="0" rtl="0" algn="r">
              <a:spcBef>
                <a:spcPts val="0"/>
              </a:spcBef>
              <a:buNone/>
              <a:defRPr b="0" i="0" sz="1600">
                <a:solidFill>
                  <a:schemeClr val="dk1"/>
                </a:solidFill>
                <a:latin typeface="Century Gothic"/>
                <a:ea typeface="Century Gothic"/>
                <a:cs typeface="Century Gothic"/>
                <a:sym typeface="Century Gothic"/>
              </a:defRPr>
            </a:lvl6pPr>
            <a:lvl7pPr indent="0" lvl="6" marL="0" marR="0" rtl="0" algn="r">
              <a:spcBef>
                <a:spcPts val="0"/>
              </a:spcBef>
              <a:buNone/>
              <a:defRPr b="0" i="0" sz="1600">
                <a:solidFill>
                  <a:schemeClr val="dk1"/>
                </a:solidFill>
                <a:latin typeface="Century Gothic"/>
                <a:ea typeface="Century Gothic"/>
                <a:cs typeface="Century Gothic"/>
                <a:sym typeface="Century Gothic"/>
              </a:defRPr>
            </a:lvl7pPr>
            <a:lvl8pPr indent="0" lvl="7" marL="0" marR="0" rtl="0" algn="r">
              <a:spcBef>
                <a:spcPts val="0"/>
              </a:spcBef>
              <a:buNone/>
              <a:defRPr b="0" i="0" sz="1600">
                <a:solidFill>
                  <a:schemeClr val="dk1"/>
                </a:solidFill>
                <a:latin typeface="Century Gothic"/>
                <a:ea typeface="Century Gothic"/>
                <a:cs typeface="Century Gothic"/>
                <a:sym typeface="Century Gothic"/>
              </a:defRPr>
            </a:lvl8pPr>
            <a:lvl9pPr indent="0" lvl="8" marL="0" marR="0" rtl="0" algn="r">
              <a:spcBef>
                <a:spcPts val="0"/>
              </a:spcBef>
              <a:buNone/>
              <a:defRPr b="0" i="0" sz="16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7" name="Shape 47"/>
        <p:cNvGrpSpPr/>
        <p:nvPr/>
      </p:nvGrpSpPr>
      <p:grpSpPr>
        <a:xfrm>
          <a:off x="0" y="0"/>
          <a:ext cx="0" cy="0"/>
          <a:chOff x="0" y="0"/>
          <a:chExt cx="0" cy="0"/>
        </a:xfrm>
      </p:grpSpPr>
      <p:sp>
        <p:nvSpPr>
          <p:cNvPr id="48" name="Google Shape;48;p5"/>
          <p:cNvSpPr txBox="1"/>
          <p:nvPr>
            <p:ph type="title"/>
          </p:nvPr>
        </p:nvSpPr>
        <p:spPr>
          <a:xfrm>
            <a:off x="3285442" y="4199905"/>
            <a:ext cx="11077941" cy="3716566"/>
          </a:xfrm>
          <a:prstGeom prst="rect">
            <a:avLst/>
          </a:prstGeom>
          <a:noFill/>
          <a:ln>
            <a:noFill/>
          </a:ln>
        </p:spPr>
        <p:txBody>
          <a:bodyPr anchorCtr="0" anchor="b" bIns="45700" lIns="91425" spcFirstLastPara="1" rIns="91425" wrap="square" tIns="45700"/>
          <a:lstStyle>
            <a:lvl1pPr lvl="0" marR="0" rtl="0" algn="r">
              <a:spcBef>
                <a:spcPts val="0"/>
              </a:spcBef>
              <a:spcAft>
                <a:spcPts val="0"/>
              </a:spcAft>
              <a:buClr>
                <a:schemeClr val="dk1"/>
              </a:buClr>
              <a:buSzPts val="6299"/>
              <a:buFont typeface="Century Gothic"/>
              <a:buNone/>
              <a:defRPr b="0" i="0" sz="6299"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49" name="Google Shape;49;p5"/>
          <p:cNvSpPr txBox="1"/>
          <p:nvPr>
            <p:ph idx="1" type="body"/>
          </p:nvPr>
        </p:nvSpPr>
        <p:spPr>
          <a:xfrm>
            <a:off x="3285446" y="7916472"/>
            <a:ext cx="11077937" cy="1354931"/>
          </a:xfrm>
          <a:prstGeom prst="rect">
            <a:avLst/>
          </a:prstGeom>
          <a:noFill/>
          <a:ln>
            <a:noFill/>
          </a:ln>
        </p:spPr>
        <p:txBody>
          <a:bodyPr anchorCtr="0" anchor="t" bIns="45700" lIns="91425" spcFirstLastPara="1" rIns="91425" wrap="square" tIns="45700"/>
          <a:lstStyle>
            <a:lvl1pPr indent="-228600" lvl="0" marL="457200" marR="0" rtl="0" algn="r">
              <a:spcBef>
                <a:spcPts val="630"/>
              </a:spcBef>
              <a:spcAft>
                <a:spcPts val="0"/>
              </a:spcAft>
              <a:buClr>
                <a:srgbClr val="B96B10"/>
              </a:buClr>
              <a:buSzPts val="4568"/>
              <a:buFont typeface="Arial"/>
              <a:buNone/>
              <a:defRPr b="0" i="0" sz="3150"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111"/>
              <a:buFont typeface="Arial"/>
              <a:buNone/>
              <a:defRPr b="0" i="0" sz="2835" u="none" cap="none" strike="noStrike">
                <a:solidFill>
                  <a:srgbClr val="888888"/>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3654"/>
              <a:buFont typeface="Arial"/>
              <a:buNone/>
              <a:defRPr b="0" i="0" sz="2520" u="none" cap="none" strike="noStrike">
                <a:solidFill>
                  <a:srgbClr val="888888"/>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197"/>
              <a:buFont typeface="Arial"/>
              <a:buNone/>
              <a:defRPr b="0" i="0" sz="2205" u="none" cap="none" strike="noStrike">
                <a:solidFill>
                  <a:srgbClr val="888888"/>
                </a:solidFill>
                <a:latin typeface="Century Gothic"/>
                <a:ea typeface="Century Gothic"/>
                <a:cs typeface="Century Gothic"/>
                <a:sym typeface="Century Gothic"/>
              </a:defRPr>
            </a:lvl9pPr>
          </a:lstStyle>
          <a:p/>
        </p:txBody>
      </p:sp>
      <p:sp>
        <p:nvSpPr>
          <p:cNvPr id="50" name="Google Shape;50;p5"/>
          <p:cNvSpPr txBox="1"/>
          <p:nvPr>
            <p:ph idx="10" type="dt"/>
          </p:nvPr>
        </p:nvSpPr>
        <p:spPr>
          <a:xfrm>
            <a:off x="12167372" y="9631396"/>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1" name="Google Shape;51;p5"/>
          <p:cNvSpPr txBox="1"/>
          <p:nvPr>
            <p:ph idx="11" type="ftr"/>
          </p:nvPr>
        </p:nvSpPr>
        <p:spPr>
          <a:xfrm>
            <a:off x="3285445" y="9631396"/>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2" name="Google Shape;52;p5"/>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30" name="Shape 330"/>
        <p:cNvGrpSpPr/>
        <p:nvPr/>
      </p:nvGrpSpPr>
      <p:grpSpPr>
        <a:xfrm>
          <a:off x="0" y="0"/>
          <a:ext cx="0" cy="0"/>
          <a:chOff x="0" y="0"/>
          <a:chExt cx="0" cy="0"/>
        </a:xfrm>
      </p:grpSpPr>
      <p:sp>
        <p:nvSpPr>
          <p:cNvPr id="331" name="Google Shape;331;p43"/>
          <p:cNvSpPr txBox="1"/>
          <p:nvPr>
            <p:ph type="title"/>
          </p:nvPr>
        </p:nvSpPr>
        <p:spPr>
          <a:xfrm>
            <a:off x="1623931" y="719984"/>
            <a:ext cx="12739500" cy="3120000"/>
          </a:xfrm>
          <a:prstGeom prst="rect">
            <a:avLst/>
          </a:prstGeom>
          <a:noFill/>
          <a:ln>
            <a:noFill/>
          </a:ln>
        </p:spPr>
        <p:txBody>
          <a:bodyPr anchorCtr="0" anchor="ctr" bIns="106275" lIns="106275" spcFirstLastPara="1" rIns="106275" wrap="square" tIns="106275"/>
          <a:lstStyle>
            <a:lvl1pPr indent="0" lvl="0" marL="0" marR="0" rtl="0" algn="ctr">
              <a:spcBef>
                <a:spcPts val="0"/>
              </a:spcBef>
              <a:spcAft>
                <a:spcPts val="0"/>
              </a:spcAft>
              <a:buClr>
                <a:schemeClr val="dk1"/>
              </a:buClr>
              <a:buSzPts val="1600"/>
              <a:buFont typeface="Century Gothic"/>
              <a:buNone/>
              <a:defRPr b="0" i="0" sz="65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332" name="Google Shape;332;p43"/>
          <p:cNvSpPr txBox="1"/>
          <p:nvPr>
            <p:ph idx="1" type="body"/>
          </p:nvPr>
        </p:nvSpPr>
        <p:spPr>
          <a:xfrm>
            <a:off x="2198261" y="4186569"/>
            <a:ext cx="5714700" cy="907500"/>
          </a:xfrm>
          <a:prstGeom prst="rect">
            <a:avLst/>
          </a:prstGeom>
          <a:noFill/>
          <a:ln>
            <a:noFill/>
          </a:ln>
        </p:spPr>
        <p:txBody>
          <a:bodyPr anchorCtr="0" anchor="b" bIns="106275" lIns="106275" spcFirstLastPara="1" rIns="106275" wrap="square" tIns="106275"/>
          <a:lstStyle>
            <a:lvl1pPr indent="-228600" lvl="0" marL="457200" marR="0" rtl="0" algn="l">
              <a:spcBef>
                <a:spcPts val="900"/>
              </a:spcBef>
              <a:spcAft>
                <a:spcPts val="0"/>
              </a:spcAft>
              <a:buClr>
                <a:srgbClr val="B96B10"/>
              </a:buClr>
              <a:buSzPts val="5700"/>
              <a:buFont typeface="Arial"/>
              <a:buNone/>
              <a:defRPr b="0" i="0" sz="4600" u="none" cap="none" strike="noStrike">
                <a:solidFill>
                  <a:srgbClr val="B96B10"/>
                </a:solidFill>
                <a:latin typeface="Century Gothic"/>
                <a:ea typeface="Century Gothic"/>
                <a:cs typeface="Century Gothic"/>
                <a:sym typeface="Century Gothic"/>
              </a:defRPr>
            </a:lvl1pPr>
            <a:lvl2pPr indent="-228600" lvl="1" marL="914400" marR="0" rtl="0" algn="l">
              <a:spcBef>
                <a:spcPts val="1000"/>
              </a:spcBef>
              <a:spcAft>
                <a:spcPts val="0"/>
              </a:spcAft>
              <a:buClr>
                <a:srgbClr val="B96B10"/>
              </a:buClr>
              <a:buSzPts val="4700"/>
              <a:buFont typeface="Arial"/>
              <a:buNone/>
              <a:defRPr b="1" i="0" sz="3300" u="none" cap="none" strike="noStrike">
                <a:solidFill>
                  <a:schemeClr val="dk1"/>
                </a:solidFill>
                <a:latin typeface="Century Gothic"/>
                <a:ea typeface="Century Gothic"/>
                <a:cs typeface="Century Gothic"/>
                <a:sym typeface="Century Gothic"/>
              </a:defRPr>
            </a:lvl2pPr>
            <a:lvl3pPr indent="-228600" lvl="2" marL="1371600" marR="0" rtl="0" algn="l">
              <a:spcBef>
                <a:spcPts val="1000"/>
              </a:spcBef>
              <a:spcAft>
                <a:spcPts val="0"/>
              </a:spcAft>
              <a:buClr>
                <a:srgbClr val="B96B10"/>
              </a:buClr>
              <a:buSzPts val="4200"/>
              <a:buFont typeface="Arial"/>
              <a:buNone/>
              <a:defRPr b="1" i="0" sz="2900" u="none" cap="none" strike="noStrike">
                <a:solidFill>
                  <a:schemeClr val="dk1"/>
                </a:solidFill>
                <a:latin typeface="Century Gothic"/>
                <a:ea typeface="Century Gothic"/>
                <a:cs typeface="Century Gothic"/>
                <a:sym typeface="Century Gothic"/>
              </a:defRPr>
            </a:lvl3pPr>
            <a:lvl4pPr indent="-228600" lvl="3" marL="1828800" marR="0" rtl="0" algn="l">
              <a:spcBef>
                <a:spcPts val="1000"/>
              </a:spcBef>
              <a:spcAft>
                <a:spcPts val="0"/>
              </a:spcAft>
              <a:buClr>
                <a:srgbClr val="B96B10"/>
              </a:buClr>
              <a:buSzPts val="3800"/>
              <a:buFont typeface="Arial"/>
              <a:buNone/>
              <a:defRPr b="1" i="0" sz="2600" u="none" cap="none" strike="noStrike">
                <a:solidFill>
                  <a:schemeClr val="dk1"/>
                </a:solidFill>
                <a:latin typeface="Century Gothic"/>
                <a:ea typeface="Century Gothic"/>
                <a:cs typeface="Century Gothic"/>
                <a:sym typeface="Century Gothic"/>
              </a:defRPr>
            </a:lvl4pPr>
            <a:lvl5pPr indent="-228600" lvl="4" marL="2286000" marR="0" rtl="0" algn="l">
              <a:spcBef>
                <a:spcPts val="1000"/>
              </a:spcBef>
              <a:spcAft>
                <a:spcPts val="0"/>
              </a:spcAft>
              <a:buClr>
                <a:srgbClr val="B96B10"/>
              </a:buClr>
              <a:buSzPts val="3300"/>
              <a:buFont typeface="Arial"/>
              <a:buNone/>
              <a:defRPr b="1" i="0" sz="2600" u="none" cap="none" strike="noStrike">
                <a:solidFill>
                  <a:schemeClr val="dk1"/>
                </a:solidFill>
                <a:latin typeface="Century Gothic"/>
                <a:ea typeface="Century Gothic"/>
                <a:cs typeface="Century Gothic"/>
                <a:sym typeface="Century Gothic"/>
              </a:defRPr>
            </a:lvl5pPr>
            <a:lvl6pPr indent="-228600" lvl="5" marL="2743200" marR="0" rtl="0" algn="l">
              <a:spcBef>
                <a:spcPts val="1000"/>
              </a:spcBef>
              <a:spcAft>
                <a:spcPts val="0"/>
              </a:spcAft>
              <a:buClr>
                <a:srgbClr val="B96B10"/>
              </a:buClr>
              <a:buSzPts val="3300"/>
              <a:buFont typeface="Arial"/>
              <a:buNone/>
              <a:defRPr b="1" i="0" sz="2600" u="none" cap="none" strike="noStrike">
                <a:solidFill>
                  <a:schemeClr val="dk1"/>
                </a:solidFill>
                <a:latin typeface="Century Gothic"/>
                <a:ea typeface="Century Gothic"/>
                <a:cs typeface="Century Gothic"/>
                <a:sym typeface="Century Gothic"/>
              </a:defRPr>
            </a:lvl6pPr>
            <a:lvl7pPr indent="-228600" lvl="6" marL="3200400" marR="0" rtl="0" algn="l">
              <a:spcBef>
                <a:spcPts val="1000"/>
              </a:spcBef>
              <a:spcAft>
                <a:spcPts val="0"/>
              </a:spcAft>
              <a:buClr>
                <a:srgbClr val="B96B10"/>
              </a:buClr>
              <a:buSzPts val="3300"/>
              <a:buFont typeface="Arial"/>
              <a:buNone/>
              <a:defRPr b="1" i="0" sz="2600" u="none" cap="none" strike="noStrike">
                <a:solidFill>
                  <a:schemeClr val="dk1"/>
                </a:solidFill>
                <a:latin typeface="Century Gothic"/>
                <a:ea typeface="Century Gothic"/>
                <a:cs typeface="Century Gothic"/>
                <a:sym typeface="Century Gothic"/>
              </a:defRPr>
            </a:lvl7pPr>
            <a:lvl8pPr indent="-228600" lvl="7" marL="3657600" marR="0" rtl="0" algn="l">
              <a:spcBef>
                <a:spcPts val="1000"/>
              </a:spcBef>
              <a:spcAft>
                <a:spcPts val="0"/>
              </a:spcAft>
              <a:buClr>
                <a:srgbClr val="B96B10"/>
              </a:buClr>
              <a:buSzPts val="3300"/>
              <a:buFont typeface="Arial"/>
              <a:buNone/>
              <a:defRPr b="1" i="0" sz="2600" u="none" cap="none" strike="noStrike">
                <a:solidFill>
                  <a:schemeClr val="dk1"/>
                </a:solidFill>
                <a:latin typeface="Century Gothic"/>
                <a:ea typeface="Century Gothic"/>
                <a:cs typeface="Century Gothic"/>
                <a:sym typeface="Century Gothic"/>
              </a:defRPr>
            </a:lvl8pPr>
            <a:lvl9pPr indent="-228600" lvl="8" marL="4114800" marR="0" rtl="0" algn="l">
              <a:spcBef>
                <a:spcPts val="1000"/>
              </a:spcBef>
              <a:spcAft>
                <a:spcPts val="1000"/>
              </a:spcAft>
              <a:buClr>
                <a:srgbClr val="B96B10"/>
              </a:buClr>
              <a:buSzPts val="3300"/>
              <a:buFont typeface="Arial"/>
              <a:buNone/>
              <a:defRPr b="1" i="0" sz="2600" u="none" cap="none" strike="noStrike">
                <a:solidFill>
                  <a:schemeClr val="dk1"/>
                </a:solidFill>
                <a:latin typeface="Century Gothic"/>
                <a:ea typeface="Century Gothic"/>
                <a:cs typeface="Century Gothic"/>
                <a:sym typeface="Century Gothic"/>
              </a:defRPr>
            </a:lvl9pPr>
          </a:lstStyle>
          <a:p/>
        </p:txBody>
      </p:sp>
      <p:sp>
        <p:nvSpPr>
          <p:cNvPr id="333" name="Google Shape;333;p43"/>
          <p:cNvSpPr txBox="1"/>
          <p:nvPr>
            <p:ph idx="2" type="body"/>
          </p:nvPr>
        </p:nvSpPr>
        <p:spPr>
          <a:xfrm>
            <a:off x="1841179" y="5252377"/>
            <a:ext cx="6072000" cy="4197300"/>
          </a:xfrm>
          <a:prstGeom prst="rect">
            <a:avLst/>
          </a:prstGeom>
          <a:noFill/>
          <a:ln>
            <a:noFill/>
          </a:ln>
        </p:spPr>
        <p:txBody>
          <a:bodyPr anchorCtr="0" anchor="t" bIns="106275" lIns="106275" spcFirstLastPara="1" rIns="106275" wrap="square" tIns="106275"/>
          <a:lstStyle>
            <a:lvl1pPr indent="-495300" lvl="0" marL="457200" marR="0" rtl="0" algn="l">
              <a:spcBef>
                <a:spcPts val="600"/>
              </a:spcBef>
              <a:spcAft>
                <a:spcPts val="0"/>
              </a:spcAft>
              <a:buClr>
                <a:srgbClr val="B96B10"/>
              </a:buClr>
              <a:buSzPts val="4200"/>
              <a:buFont typeface="Arial"/>
              <a:buChar char="•"/>
              <a:defRPr b="0" i="0" sz="2900" u="none" cap="none" strike="noStrike">
                <a:solidFill>
                  <a:schemeClr val="dk1"/>
                </a:solidFill>
                <a:latin typeface="Century Gothic"/>
                <a:ea typeface="Century Gothic"/>
                <a:cs typeface="Century Gothic"/>
                <a:sym typeface="Century Gothic"/>
              </a:defRPr>
            </a:lvl1pPr>
            <a:lvl2pPr indent="-469900" lvl="1" marL="914400" marR="0" rtl="0" algn="l">
              <a:spcBef>
                <a:spcPts val="1000"/>
              </a:spcBef>
              <a:spcAft>
                <a:spcPts val="0"/>
              </a:spcAft>
              <a:buClr>
                <a:srgbClr val="B96B10"/>
              </a:buClr>
              <a:buSzPts val="3800"/>
              <a:buFont typeface="Arial"/>
              <a:buChar char="•"/>
              <a:defRPr b="0" i="0" sz="2600" u="none" cap="none" strike="noStrike">
                <a:solidFill>
                  <a:schemeClr val="dk1"/>
                </a:solidFill>
                <a:latin typeface="Century Gothic"/>
                <a:ea typeface="Century Gothic"/>
                <a:cs typeface="Century Gothic"/>
                <a:sym typeface="Century Gothic"/>
              </a:defRPr>
            </a:lvl2pPr>
            <a:lvl3pPr indent="-438150" lvl="2" marL="13716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3pPr>
            <a:lvl4pPr indent="-406400" lvl="3" marL="18288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4pPr>
            <a:lvl5pPr indent="-406400" lvl="4" marL="22860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5pPr>
            <a:lvl6pPr indent="-406400" lvl="5" marL="27432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6pPr>
            <a:lvl7pPr indent="-406400" lvl="6" marL="32004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7pPr>
            <a:lvl8pPr indent="-406400" lvl="7" marL="36576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8pPr>
            <a:lvl9pPr indent="-406400" lvl="8" marL="4114800" marR="0" rtl="0" algn="l">
              <a:spcBef>
                <a:spcPts val="1000"/>
              </a:spcBef>
              <a:spcAft>
                <a:spcPts val="100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334" name="Google Shape;334;p43"/>
          <p:cNvSpPr txBox="1"/>
          <p:nvPr>
            <p:ph idx="3" type="body"/>
          </p:nvPr>
        </p:nvSpPr>
        <p:spPr>
          <a:xfrm>
            <a:off x="8534744" y="4199903"/>
            <a:ext cx="5733900" cy="907500"/>
          </a:xfrm>
          <a:prstGeom prst="rect">
            <a:avLst/>
          </a:prstGeom>
          <a:noFill/>
          <a:ln>
            <a:noFill/>
          </a:ln>
        </p:spPr>
        <p:txBody>
          <a:bodyPr anchorCtr="0" anchor="b" bIns="106275" lIns="106275" spcFirstLastPara="1" rIns="106275" wrap="square" tIns="106275"/>
          <a:lstStyle>
            <a:lvl1pPr indent="-228600" lvl="0" marL="457200" marR="0" rtl="0" algn="l">
              <a:spcBef>
                <a:spcPts val="900"/>
              </a:spcBef>
              <a:spcAft>
                <a:spcPts val="0"/>
              </a:spcAft>
              <a:buClr>
                <a:srgbClr val="B96B10"/>
              </a:buClr>
              <a:buSzPts val="5700"/>
              <a:buFont typeface="Arial"/>
              <a:buNone/>
              <a:defRPr b="0" i="0" sz="4600" u="none" cap="none" strike="noStrike">
                <a:solidFill>
                  <a:srgbClr val="B96B10"/>
                </a:solidFill>
                <a:latin typeface="Century Gothic"/>
                <a:ea typeface="Century Gothic"/>
                <a:cs typeface="Century Gothic"/>
                <a:sym typeface="Century Gothic"/>
              </a:defRPr>
            </a:lvl1pPr>
            <a:lvl2pPr indent="-228600" lvl="1" marL="914400" marR="0" rtl="0" algn="l">
              <a:spcBef>
                <a:spcPts val="1000"/>
              </a:spcBef>
              <a:spcAft>
                <a:spcPts val="0"/>
              </a:spcAft>
              <a:buClr>
                <a:srgbClr val="B96B10"/>
              </a:buClr>
              <a:buSzPts val="4700"/>
              <a:buFont typeface="Arial"/>
              <a:buNone/>
              <a:defRPr b="1" i="0" sz="3300" u="none" cap="none" strike="noStrike">
                <a:solidFill>
                  <a:schemeClr val="dk1"/>
                </a:solidFill>
                <a:latin typeface="Century Gothic"/>
                <a:ea typeface="Century Gothic"/>
                <a:cs typeface="Century Gothic"/>
                <a:sym typeface="Century Gothic"/>
              </a:defRPr>
            </a:lvl2pPr>
            <a:lvl3pPr indent="-228600" lvl="2" marL="1371600" marR="0" rtl="0" algn="l">
              <a:spcBef>
                <a:spcPts val="1000"/>
              </a:spcBef>
              <a:spcAft>
                <a:spcPts val="0"/>
              </a:spcAft>
              <a:buClr>
                <a:srgbClr val="B96B10"/>
              </a:buClr>
              <a:buSzPts val="4200"/>
              <a:buFont typeface="Arial"/>
              <a:buNone/>
              <a:defRPr b="1" i="0" sz="2900" u="none" cap="none" strike="noStrike">
                <a:solidFill>
                  <a:schemeClr val="dk1"/>
                </a:solidFill>
                <a:latin typeface="Century Gothic"/>
                <a:ea typeface="Century Gothic"/>
                <a:cs typeface="Century Gothic"/>
                <a:sym typeface="Century Gothic"/>
              </a:defRPr>
            </a:lvl3pPr>
            <a:lvl4pPr indent="-228600" lvl="3" marL="1828800" marR="0" rtl="0" algn="l">
              <a:spcBef>
                <a:spcPts val="1000"/>
              </a:spcBef>
              <a:spcAft>
                <a:spcPts val="0"/>
              </a:spcAft>
              <a:buClr>
                <a:srgbClr val="B96B10"/>
              </a:buClr>
              <a:buSzPts val="3800"/>
              <a:buFont typeface="Arial"/>
              <a:buNone/>
              <a:defRPr b="1" i="0" sz="2600" u="none" cap="none" strike="noStrike">
                <a:solidFill>
                  <a:schemeClr val="dk1"/>
                </a:solidFill>
                <a:latin typeface="Century Gothic"/>
                <a:ea typeface="Century Gothic"/>
                <a:cs typeface="Century Gothic"/>
                <a:sym typeface="Century Gothic"/>
              </a:defRPr>
            </a:lvl4pPr>
            <a:lvl5pPr indent="-228600" lvl="4" marL="2286000" marR="0" rtl="0" algn="l">
              <a:spcBef>
                <a:spcPts val="1000"/>
              </a:spcBef>
              <a:spcAft>
                <a:spcPts val="0"/>
              </a:spcAft>
              <a:buClr>
                <a:srgbClr val="B96B10"/>
              </a:buClr>
              <a:buSzPts val="3300"/>
              <a:buFont typeface="Arial"/>
              <a:buNone/>
              <a:defRPr b="1" i="0" sz="2600" u="none" cap="none" strike="noStrike">
                <a:solidFill>
                  <a:schemeClr val="dk1"/>
                </a:solidFill>
                <a:latin typeface="Century Gothic"/>
                <a:ea typeface="Century Gothic"/>
                <a:cs typeface="Century Gothic"/>
                <a:sym typeface="Century Gothic"/>
              </a:defRPr>
            </a:lvl5pPr>
            <a:lvl6pPr indent="-228600" lvl="5" marL="2743200" marR="0" rtl="0" algn="l">
              <a:spcBef>
                <a:spcPts val="1000"/>
              </a:spcBef>
              <a:spcAft>
                <a:spcPts val="0"/>
              </a:spcAft>
              <a:buClr>
                <a:srgbClr val="B96B10"/>
              </a:buClr>
              <a:buSzPts val="3300"/>
              <a:buFont typeface="Arial"/>
              <a:buNone/>
              <a:defRPr b="1" i="0" sz="2600" u="none" cap="none" strike="noStrike">
                <a:solidFill>
                  <a:schemeClr val="dk1"/>
                </a:solidFill>
                <a:latin typeface="Century Gothic"/>
                <a:ea typeface="Century Gothic"/>
                <a:cs typeface="Century Gothic"/>
                <a:sym typeface="Century Gothic"/>
              </a:defRPr>
            </a:lvl6pPr>
            <a:lvl7pPr indent="-228600" lvl="6" marL="3200400" marR="0" rtl="0" algn="l">
              <a:spcBef>
                <a:spcPts val="1000"/>
              </a:spcBef>
              <a:spcAft>
                <a:spcPts val="0"/>
              </a:spcAft>
              <a:buClr>
                <a:srgbClr val="B96B10"/>
              </a:buClr>
              <a:buSzPts val="3300"/>
              <a:buFont typeface="Arial"/>
              <a:buNone/>
              <a:defRPr b="1" i="0" sz="2600" u="none" cap="none" strike="noStrike">
                <a:solidFill>
                  <a:schemeClr val="dk1"/>
                </a:solidFill>
                <a:latin typeface="Century Gothic"/>
                <a:ea typeface="Century Gothic"/>
                <a:cs typeface="Century Gothic"/>
                <a:sym typeface="Century Gothic"/>
              </a:defRPr>
            </a:lvl7pPr>
            <a:lvl8pPr indent="-228600" lvl="7" marL="3657600" marR="0" rtl="0" algn="l">
              <a:spcBef>
                <a:spcPts val="1000"/>
              </a:spcBef>
              <a:spcAft>
                <a:spcPts val="0"/>
              </a:spcAft>
              <a:buClr>
                <a:srgbClr val="B96B10"/>
              </a:buClr>
              <a:buSzPts val="3300"/>
              <a:buFont typeface="Arial"/>
              <a:buNone/>
              <a:defRPr b="1" i="0" sz="2600" u="none" cap="none" strike="noStrike">
                <a:solidFill>
                  <a:schemeClr val="dk1"/>
                </a:solidFill>
                <a:latin typeface="Century Gothic"/>
                <a:ea typeface="Century Gothic"/>
                <a:cs typeface="Century Gothic"/>
                <a:sym typeface="Century Gothic"/>
              </a:defRPr>
            </a:lvl8pPr>
            <a:lvl9pPr indent="-228600" lvl="8" marL="4114800" marR="0" rtl="0" algn="l">
              <a:spcBef>
                <a:spcPts val="1000"/>
              </a:spcBef>
              <a:spcAft>
                <a:spcPts val="1000"/>
              </a:spcAft>
              <a:buClr>
                <a:srgbClr val="B96B10"/>
              </a:buClr>
              <a:buSzPts val="3300"/>
              <a:buFont typeface="Arial"/>
              <a:buNone/>
              <a:defRPr b="1" i="0" sz="2600" u="none" cap="none" strike="noStrike">
                <a:solidFill>
                  <a:schemeClr val="dk1"/>
                </a:solidFill>
                <a:latin typeface="Century Gothic"/>
                <a:ea typeface="Century Gothic"/>
                <a:cs typeface="Century Gothic"/>
                <a:sym typeface="Century Gothic"/>
              </a:defRPr>
            </a:lvl9pPr>
          </a:lstStyle>
          <a:p/>
        </p:txBody>
      </p:sp>
      <p:sp>
        <p:nvSpPr>
          <p:cNvPr id="335" name="Google Shape;335;p43"/>
          <p:cNvSpPr txBox="1"/>
          <p:nvPr>
            <p:ph idx="4" type="body"/>
          </p:nvPr>
        </p:nvSpPr>
        <p:spPr>
          <a:xfrm>
            <a:off x="8196702" y="5252377"/>
            <a:ext cx="6072000" cy="4197300"/>
          </a:xfrm>
          <a:prstGeom prst="rect">
            <a:avLst/>
          </a:prstGeom>
          <a:noFill/>
          <a:ln>
            <a:noFill/>
          </a:ln>
        </p:spPr>
        <p:txBody>
          <a:bodyPr anchorCtr="0" anchor="t" bIns="106275" lIns="106275" spcFirstLastPara="1" rIns="106275" wrap="square" tIns="106275"/>
          <a:lstStyle>
            <a:lvl1pPr indent="-495300" lvl="0" marL="457200" marR="0" rtl="0" algn="l">
              <a:spcBef>
                <a:spcPts val="600"/>
              </a:spcBef>
              <a:spcAft>
                <a:spcPts val="0"/>
              </a:spcAft>
              <a:buClr>
                <a:srgbClr val="B96B10"/>
              </a:buClr>
              <a:buSzPts val="4200"/>
              <a:buFont typeface="Arial"/>
              <a:buChar char="•"/>
              <a:defRPr b="0" i="0" sz="2900" u="none" cap="none" strike="noStrike">
                <a:solidFill>
                  <a:schemeClr val="dk1"/>
                </a:solidFill>
                <a:latin typeface="Century Gothic"/>
                <a:ea typeface="Century Gothic"/>
                <a:cs typeface="Century Gothic"/>
                <a:sym typeface="Century Gothic"/>
              </a:defRPr>
            </a:lvl1pPr>
            <a:lvl2pPr indent="-469900" lvl="1" marL="914400" marR="0" rtl="0" algn="l">
              <a:spcBef>
                <a:spcPts val="1000"/>
              </a:spcBef>
              <a:spcAft>
                <a:spcPts val="0"/>
              </a:spcAft>
              <a:buClr>
                <a:srgbClr val="B96B10"/>
              </a:buClr>
              <a:buSzPts val="3800"/>
              <a:buFont typeface="Arial"/>
              <a:buChar char="•"/>
              <a:defRPr b="0" i="0" sz="2600" u="none" cap="none" strike="noStrike">
                <a:solidFill>
                  <a:schemeClr val="dk1"/>
                </a:solidFill>
                <a:latin typeface="Century Gothic"/>
                <a:ea typeface="Century Gothic"/>
                <a:cs typeface="Century Gothic"/>
                <a:sym typeface="Century Gothic"/>
              </a:defRPr>
            </a:lvl2pPr>
            <a:lvl3pPr indent="-438150" lvl="2" marL="13716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3pPr>
            <a:lvl4pPr indent="-406400" lvl="3" marL="18288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4pPr>
            <a:lvl5pPr indent="-406400" lvl="4" marL="22860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5pPr>
            <a:lvl6pPr indent="-406400" lvl="5" marL="27432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6pPr>
            <a:lvl7pPr indent="-406400" lvl="6" marL="32004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7pPr>
            <a:lvl8pPr indent="-406400" lvl="7" marL="3657600" marR="0" rtl="0" algn="l">
              <a:spcBef>
                <a:spcPts val="1000"/>
              </a:spcBef>
              <a:spcAft>
                <a:spcPts val="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8pPr>
            <a:lvl9pPr indent="-406400" lvl="8" marL="4114800" marR="0" rtl="0" algn="l">
              <a:spcBef>
                <a:spcPts val="1000"/>
              </a:spcBef>
              <a:spcAft>
                <a:spcPts val="1000"/>
              </a:spcAft>
              <a:buClr>
                <a:srgbClr val="B96B10"/>
              </a:buClr>
              <a:buSzPts val="28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336" name="Google Shape;336;p43"/>
          <p:cNvSpPr txBox="1"/>
          <p:nvPr>
            <p:ph idx="10" type="dt"/>
          </p:nvPr>
        </p:nvSpPr>
        <p:spPr>
          <a:xfrm>
            <a:off x="12167372" y="9631385"/>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37" name="Google Shape;337;p43"/>
          <p:cNvSpPr txBox="1"/>
          <p:nvPr>
            <p:ph idx="11" type="ftr"/>
          </p:nvPr>
        </p:nvSpPr>
        <p:spPr>
          <a:xfrm>
            <a:off x="3285445" y="9631385"/>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38" name="Google Shape;338;p43"/>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a:solidFill>
                  <a:schemeClr val="dk1"/>
                </a:solidFill>
                <a:latin typeface="Century Gothic"/>
                <a:ea typeface="Century Gothic"/>
                <a:cs typeface="Century Gothic"/>
                <a:sym typeface="Century Gothic"/>
              </a:defRPr>
            </a:lvl1pPr>
            <a:lvl2pPr indent="0" lvl="1" marL="0" marR="0" rtl="0" algn="r">
              <a:spcBef>
                <a:spcPts val="0"/>
              </a:spcBef>
              <a:buNone/>
              <a:defRPr b="0" i="0" sz="1600">
                <a:solidFill>
                  <a:schemeClr val="dk1"/>
                </a:solidFill>
                <a:latin typeface="Century Gothic"/>
                <a:ea typeface="Century Gothic"/>
                <a:cs typeface="Century Gothic"/>
                <a:sym typeface="Century Gothic"/>
              </a:defRPr>
            </a:lvl2pPr>
            <a:lvl3pPr indent="0" lvl="2" marL="0" marR="0" rtl="0" algn="r">
              <a:spcBef>
                <a:spcPts val="0"/>
              </a:spcBef>
              <a:buNone/>
              <a:defRPr b="0" i="0" sz="1600">
                <a:solidFill>
                  <a:schemeClr val="dk1"/>
                </a:solidFill>
                <a:latin typeface="Century Gothic"/>
                <a:ea typeface="Century Gothic"/>
                <a:cs typeface="Century Gothic"/>
                <a:sym typeface="Century Gothic"/>
              </a:defRPr>
            </a:lvl3pPr>
            <a:lvl4pPr indent="0" lvl="3" marL="0" marR="0" rtl="0" algn="r">
              <a:spcBef>
                <a:spcPts val="0"/>
              </a:spcBef>
              <a:buNone/>
              <a:defRPr b="0" i="0" sz="1600">
                <a:solidFill>
                  <a:schemeClr val="dk1"/>
                </a:solidFill>
                <a:latin typeface="Century Gothic"/>
                <a:ea typeface="Century Gothic"/>
                <a:cs typeface="Century Gothic"/>
                <a:sym typeface="Century Gothic"/>
              </a:defRPr>
            </a:lvl4pPr>
            <a:lvl5pPr indent="0" lvl="4" marL="0" marR="0" rtl="0" algn="r">
              <a:spcBef>
                <a:spcPts val="0"/>
              </a:spcBef>
              <a:buNone/>
              <a:defRPr b="0" i="0" sz="1600">
                <a:solidFill>
                  <a:schemeClr val="dk1"/>
                </a:solidFill>
                <a:latin typeface="Century Gothic"/>
                <a:ea typeface="Century Gothic"/>
                <a:cs typeface="Century Gothic"/>
                <a:sym typeface="Century Gothic"/>
              </a:defRPr>
            </a:lvl5pPr>
            <a:lvl6pPr indent="0" lvl="5" marL="0" marR="0" rtl="0" algn="r">
              <a:spcBef>
                <a:spcPts val="0"/>
              </a:spcBef>
              <a:buNone/>
              <a:defRPr b="0" i="0" sz="1600">
                <a:solidFill>
                  <a:schemeClr val="dk1"/>
                </a:solidFill>
                <a:latin typeface="Century Gothic"/>
                <a:ea typeface="Century Gothic"/>
                <a:cs typeface="Century Gothic"/>
                <a:sym typeface="Century Gothic"/>
              </a:defRPr>
            </a:lvl6pPr>
            <a:lvl7pPr indent="0" lvl="6" marL="0" marR="0" rtl="0" algn="r">
              <a:spcBef>
                <a:spcPts val="0"/>
              </a:spcBef>
              <a:buNone/>
              <a:defRPr b="0" i="0" sz="1600">
                <a:solidFill>
                  <a:schemeClr val="dk1"/>
                </a:solidFill>
                <a:latin typeface="Century Gothic"/>
                <a:ea typeface="Century Gothic"/>
                <a:cs typeface="Century Gothic"/>
                <a:sym typeface="Century Gothic"/>
              </a:defRPr>
            </a:lvl7pPr>
            <a:lvl8pPr indent="0" lvl="7" marL="0" marR="0" rtl="0" algn="r">
              <a:spcBef>
                <a:spcPts val="0"/>
              </a:spcBef>
              <a:buNone/>
              <a:defRPr b="0" i="0" sz="1600">
                <a:solidFill>
                  <a:schemeClr val="dk1"/>
                </a:solidFill>
                <a:latin typeface="Century Gothic"/>
                <a:ea typeface="Century Gothic"/>
                <a:cs typeface="Century Gothic"/>
                <a:sym typeface="Century Gothic"/>
              </a:defRPr>
            </a:lvl8pPr>
            <a:lvl9pPr indent="0" lvl="8" marL="0" marR="0" rtl="0" algn="r">
              <a:spcBef>
                <a:spcPts val="0"/>
              </a:spcBef>
              <a:buNone/>
              <a:defRPr b="0" i="0" sz="16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9" name="Shape 339"/>
        <p:cNvGrpSpPr/>
        <p:nvPr/>
      </p:nvGrpSpPr>
      <p:grpSpPr>
        <a:xfrm>
          <a:off x="0" y="0"/>
          <a:ext cx="0" cy="0"/>
          <a:chOff x="0" y="0"/>
          <a:chExt cx="0" cy="0"/>
        </a:xfrm>
      </p:grpSpPr>
      <p:sp>
        <p:nvSpPr>
          <p:cNvPr id="340" name="Google Shape;340;p44"/>
          <p:cNvSpPr txBox="1"/>
          <p:nvPr>
            <p:ph type="title"/>
          </p:nvPr>
        </p:nvSpPr>
        <p:spPr>
          <a:xfrm>
            <a:off x="1623931" y="719984"/>
            <a:ext cx="12739500" cy="3120000"/>
          </a:xfrm>
          <a:prstGeom prst="rect">
            <a:avLst/>
          </a:prstGeom>
          <a:noFill/>
          <a:ln>
            <a:noFill/>
          </a:ln>
        </p:spPr>
        <p:txBody>
          <a:bodyPr anchorCtr="0" anchor="ctr" bIns="106275" lIns="106275" spcFirstLastPara="1" rIns="106275" wrap="square" tIns="106275"/>
          <a:lstStyle>
            <a:lvl1pPr indent="0" lvl="0" marL="0" marR="0" rtl="0" algn="ctr">
              <a:spcBef>
                <a:spcPts val="0"/>
              </a:spcBef>
              <a:spcAft>
                <a:spcPts val="0"/>
              </a:spcAft>
              <a:buClr>
                <a:schemeClr val="dk1"/>
              </a:buClr>
              <a:buSzPts val="1600"/>
              <a:buFont typeface="Century Gothic"/>
              <a:buNone/>
              <a:defRPr b="0" i="0" sz="65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341" name="Google Shape;341;p44"/>
          <p:cNvSpPr txBox="1"/>
          <p:nvPr>
            <p:ph idx="10" type="dt"/>
          </p:nvPr>
        </p:nvSpPr>
        <p:spPr>
          <a:xfrm>
            <a:off x="12167372" y="9631385"/>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42" name="Google Shape;342;p44"/>
          <p:cNvSpPr txBox="1"/>
          <p:nvPr>
            <p:ph idx="11" type="ftr"/>
          </p:nvPr>
        </p:nvSpPr>
        <p:spPr>
          <a:xfrm>
            <a:off x="3285445" y="9631385"/>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43" name="Google Shape;343;p44"/>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a:solidFill>
                  <a:schemeClr val="dk1"/>
                </a:solidFill>
                <a:latin typeface="Century Gothic"/>
                <a:ea typeface="Century Gothic"/>
                <a:cs typeface="Century Gothic"/>
                <a:sym typeface="Century Gothic"/>
              </a:defRPr>
            </a:lvl1pPr>
            <a:lvl2pPr indent="0" lvl="1" marL="0" marR="0" rtl="0" algn="r">
              <a:spcBef>
                <a:spcPts val="0"/>
              </a:spcBef>
              <a:buNone/>
              <a:defRPr b="0" i="0" sz="1600">
                <a:solidFill>
                  <a:schemeClr val="dk1"/>
                </a:solidFill>
                <a:latin typeface="Century Gothic"/>
                <a:ea typeface="Century Gothic"/>
                <a:cs typeface="Century Gothic"/>
                <a:sym typeface="Century Gothic"/>
              </a:defRPr>
            </a:lvl2pPr>
            <a:lvl3pPr indent="0" lvl="2" marL="0" marR="0" rtl="0" algn="r">
              <a:spcBef>
                <a:spcPts val="0"/>
              </a:spcBef>
              <a:buNone/>
              <a:defRPr b="0" i="0" sz="1600">
                <a:solidFill>
                  <a:schemeClr val="dk1"/>
                </a:solidFill>
                <a:latin typeface="Century Gothic"/>
                <a:ea typeface="Century Gothic"/>
                <a:cs typeface="Century Gothic"/>
                <a:sym typeface="Century Gothic"/>
              </a:defRPr>
            </a:lvl3pPr>
            <a:lvl4pPr indent="0" lvl="3" marL="0" marR="0" rtl="0" algn="r">
              <a:spcBef>
                <a:spcPts val="0"/>
              </a:spcBef>
              <a:buNone/>
              <a:defRPr b="0" i="0" sz="1600">
                <a:solidFill>
                  <a:schemeClr val="dk1"/>
                </a:solidFill>
                <a:latin typeface="Century Gothic"/>
                <a:ea typeface="Century Gothic"/>
                <a:cs typeface="Century Gothic"/>
                <a:sym typeface="Century Gothic"/>
              </a:defRPr>
            </a:lvl4pPr>
            <a:lvl5pPr indent="0" lvl="4" marL="0" marR="0" rtl="0" algn="r">
              <a:spcBef>
                <a:spcPts val="0"/>
              </a:spcBef>
              <a:buNone/>
              <a:defRPr b="0" i="0" sz="1600">
                <a:solidFill>
                  <a:schemeClr val="dk1"/>
                </a:solidFill>
                <a:latin typeface="Century Gothic"/>
                <a:ea typeface="Century Gothic"/>
                <a:cs typeface="Century Gothic"/>
                <a:sym typeface="Century Gothic"/>
              </a:defRPr>
            </a:lvl5pPr>
            <a:lvl6pPr indent="0" lvl="5" marL="0" marR="0" rtl="0" algn="r">
              <a:spcBef>
                <a:spcPts val="0"/>
              </a:spcBef>
              <a:buNone/>
              <a:defRPr b="0" i="0" sz="1600">
                <a:solidFill>
                  <a:schemeClr val="dk1"/>
                </a:solidFill>
                <a:latin typeface="Century Gothic"/>
                <a:ea typeface="Century Gothic"/>
                <a:cs typeface="Century Gothic"/>
                <a:sym typeface="Century Gothic"/>
              </a:defRPr>
            </a:lvl6pPr>
            <a:lvl7pPr indent="0" lvl="6" marL="0" marR="0" rtl="0" algn="r">
              <a:spcBef>
                <a:spcPts val="0"/>
              </a:spcBef>
              <a:buNone/>
              <a:defRPr b="0" i="0" sz="1600">
                <a:solidFill>
                  <a:schemeClr val="dk1"/>
                </a:solidFill>
                <a:latin typeface="Century Gothic"/>
                <a:ea typeface="Century Gothic"/>
                <a:cs typeface="Century Gothic"/>
                <a:sym typeface="Century Gothic"/>
              </a:defRPr>
            </a:lvl7pPr>
            <a:lvl8pPr indent="0" lvl="7" marL="0" marR="0" rtl="0" algn="r">
              <a:spcBef>
                <a:spcPts val="0"/>
              </a:spcBef>
              <a:buNone/>
              <a:defRPr b="0" i="0" sz="1600">
                <a:solidFill>
                  <a:schemeClr val="dk1"/>
                </a:solidFill>
                <a:latin typeface="Century Gothic"/>
                <a:ea typeface="Century Gothic"/>
                <a:cs typeface="Century Gothic"/>
                <a:sym typeface="Century Gothic"/>
              </a:defRPr>
            </a:lvl8pPr>
            <a:lvl9pPr indent="0" lvl="8" marL="0" marR="0" rtl="0" algn="r">
              <a:spcBef>
                <a:spcPts val="0"/>
              </a:spcBef>
              <a:buNone/>
              <a:defRPr b="0" i="0" sz="16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44" name="Shape 344"/>
        <p:cNvGrpSpPr/>
        <p:nvPr/>
      </p:nvGrpSpPr>
      <p:grpSpPr>
        <a:xfrm>
          <a:off x="0" y="0"/>
          <a:ext cx="0" cy="0"/>
          <a:chOff x="0" y="0"/>
          <a:chExt cx="0" cy="0"/>
        </a:xfrm>
      </p:grpSpPr>
      <p:sp>
        <p:nvSpPr>
          <p:cNvPr id="345" name="Google Shape;345;p45"/>
          <p:cNvSpPr txBox="1"/>
          <p:nvPr>
            <p:ph type="title"/>
          </p:nvPr>
        </p:nvSpPr>
        <p:spPr>
          <a:xfrm>
            <a:off x="1841180" y="2519942"/>
            <a:ext cx="4402500" cy="2160000"/>
          </a:xfrm>
          <a:prstGeom prst="rect">
            <a:avLst/>
          </a:prstGeom>
          <a:noFill/>
          <a:ln>
            <a:noFill/>
          </a:ln>
        </p:spPr>
        <p:txBody>
          <a:bodyPr anchorCtr="0" anchor="b" bIns="106275" lIns="106275" spcFirstLastPara="1" rIns="106275" wrap="square" tIns="106275"/>
          <a:lstStyle>
            <a:lvl1pPr indent="0" lvl="0" marL="0" marR="0" rtl="0" algn="ctr">
              <a:spcBef>
                <a:spcPts val="0"/>
              </a:spcBef>
              <a:spcAft>
                <a:spcPts val="0"/>
              </a:spcAft>
              <a:buClr>
                <a:schemeClr val="dk1"/>
              </a:buClr>
              <a:buSzPts val="1600"/>
              <a:buFont typeface="Century Gothic"/>
              <a:buNone/>
              <a:defRPr b="0" i="0" sz="39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346" name="Google Shape;346;p45"/>
          <p:cNvSpPr txBox="1"/>
          <p:nvPr>
            <p:ph idx="1" type="body"/>
          </p:nvPr>
        </p:nvSpPr>
        <p:spPr>
          <a:xfrm>
            <a:off x="6527169" y="1079976"/>
            <a:ext cx="7741500" cy="8039700"/>
          </a:xfrm>
          <a:prstGeom prst="rect">
            <a:avLst/>
          </a:prstGeom>
          <a:noFill/>
          <a:ln>
            <a:noFill/>
          </a:ln>
        </p:spPr>
        <p:txBody>
          <a:bodyPr anchorCtr="0" anchor="ctr" bIns="106275" lIns="106275" spcFirstLastPara="1" rIns="106275" wrap="square" tIns="106275"/>
          <a:lstStyle>
            <a:lvl1pPr indent="-527050" lvl="0" marL="457200" marR="0" rtl="0" algn="l">
              <a:spcBef>
                <a:spcPts val="700"/>
              </a:spcBef>
              <a:spcAft>
                <a:spcPts val="0"/>
              </a:spcAft>
              <a:buClr>
                <a:srgbClr val="B96B10"/>
              </a:buClr>
              <a:buSzPts val="4700"/>
              <a:buFont typeface="Arial"/>
              <a:buChar char="•"/>
              <a:defRPr b="0" i="0" sz="3300" u="none" cap="none" strike="noStrike">
                <a:solidFill>
                  <a:schemeClr val="dk1"/>
                </a:solidFill>
                <a:latin typeface="Century Gothic"/>
                <a:ea typeface="Century Gothic"/>
                <a:cs typeface="Century Gothic"/>
                <a:sym typeface="Century Gothic"/>
              </a:defRPr>
            </a:lvl1pPr>
            <a:lvl2pPr indent="-495300" lvl="1" marL="914400" marR="0" rtl="0" algn="l">
              <a:spcBef>
                <a:spcPts val="1000"/>
              </a:spcBef>
              <a:spcAft>
                <a:spcPts val="0"/>
              </a:spcAft>
              <a:buClr>
                <a:srgbClr val="B96B10"/>
              </a:buClr>
              <a:buSzPts val="4200"/>
              <a:buFont typeface="Arial"/>
              <a:buChar char="•"/>
              <a:defRPr b="0" i="0" sz="2900" u="none" cap="none" strike="noStrike">
                <a:solidFill>
                  <a:schemeClr val="dk1"/>
                </a:solidFill>
                <a:latin typeface="Century Gothic"/>
                <a:ea typeface="Century Gothic"/>
                <a:cs typeface="Century Gothic"/>
                <a:sym typeface="Century Gothic"/>
              </a:defRPr>
            </a:lvl2pPr>
            <a:lvl3pPr indent="-469900" lvl="2" marL="1371600" marR="0" rtl="0" algn="l">
              <a:spcBef>
                <a:spcPts val="1000"/>
              </a:spcBef>
              <a:spcAft>
                <a:spcPts val="0"/>
              </a:spcAft>
              <a:buClr>
                <a:srgbClr val="B96B10"/>
              </a:buClr>
              <a:buSzPts val="3800"/>
              <a:buFont typeface="Arial"/>
              <a:buChar char="•"/>
              <a:defRPr b="0" i="0" sz="2600" u="none" cap="none" strike="noStrike">
                <a:solidFill>
                  <a:schemeClr val="dk1"/>
                </a:solidFill>
                <a:latin typeface="Century Gothic"/>
                <a:ea typeface="Century Gothic"/>
                <a:cs typeface="Century Gothic"/>
                <a:sym typeface="Century Gothic"/>
              </a:defRPr>
            </a:lvl3pPr>
            <a:lvl4pPr indent="-438150" lvl="3" marL="18288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4pPr>
            <a:lvl5pPr indent="-438150" lvl="4" marL="22860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5pPr>
            <a:lvl6pPr indent="-438150" lvl="5" marL="27432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6pPr>
            <a:lvl7pPr indent="-438150" lvl="6" marL="32004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7pPr>
            <a:lvl8pPr indent="-438150" lvl="7" marL="36576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8pPr>
            <a:lvl9pPr indent="-438150" lvl="8" marL="4114800" marR="0" rtl="0" algn="l">
              <a:spcBef>
                <a:spcPts val="1000"/>
              </a:spcBef>
              <a:spcAft>
                <a:spcPts val="100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9pPr>
          </a:lstStyle>
          <a:p/>
        </p:txBody>
      </p:sp>
      <p:sp>
        <p:nvSpPr>
          <p:cNvPr id="347" name="Google Shape;347;p45"/>
          <p:cNvSpPr txBox="1"/>
          <p:nvPr>
            <p:ph idx="2" type="body"/>
          </p:nvPr>
        </p:nvSpPr>
        <p:spPr>
          <a:xfrm>
            <a:off x="1841180" y="4679892"/>
            <a:ext cx="4402500" cy="2879700"/>
          </a:xfrm>
          <a:prstGeom prst="rect">
            <a:avLst/>
          </a:prstGeom>
          <a:noFill/>
          <a:ln>
            <a:noFill/>
          </a:ln>
        </p:spPr>
        <p:txBody>
          <a:bodyPr anchorCtr="0" anchor="ctr" bIns="106275" lIns="106275" spcFirstLastPara="1" rIns="106275" wrap="square" tIns="106275"/>
          <a:lstStyle>
            <a:lvl1pPr indent="-228600" lvl="0" marL="457200" marR="0" rtl="0" algn="ctr">
              <a:spcBef>
                <a:spcPts val="500"/>
              </a:spcBef>
              <a:spcAft>
                <a:spcPts val="0"/>
              </a:spcAft>
              <a:buClr>
                <a:srgbClr val="B96B10"/>
              </a:buClr>
              <a:buSzPts val="5700"/>
              <a:buFont typeface="Arial"/>
              <a:buNone/>
              <a:defRPr b="0" i="0" sz="2600" u="none" cap="none" strike="noStrike">
                <a:solidFill>
                  <a:schemeClr val="dk1"/>
                </a:solidFill>
                <a:latin typeface="Century Gothic"/>
                <a:ea typeface="Century Gothic"/>
                <a:cs typeface="Century Gothic"/>
                <a:sym typeface="Century Gothic"/>
              </a:defRPr>
            </a:lvl1pPr>
            <a:lvl2pPr indent="-228600" lvl="1" marL="914400" marR="0" rtl="0" algn="l">
              <a:spcBef>
                <a:spcPts val="1000"/>
              </a:spcBef>
              <a:spcAft>
                <a:spcPts val="0"/>
              </a:spcAft>
              <a:buClr>
                <a:srgbClr val="B96B10"/>
              </a:buClr>
              <a:buSzPts val="4700"/>
              <a:buFont typeface="Arial"/>
              <a:buNone/>
              <a:defRPr b="0" i="0" sz="2000" u="none" cap="none" strike="noStrike">
                <a:solidFill>
                  <a:schemeClr val="dk1"/>
                </a:solidFill>
                <a:latin typeface="Century Gothic"/>
                <a:ea typeface="Century Gothic"/>
                <a:cs typeface="Century Gothic"/>
                <a:sym typeface="Century Gothic"/>
              </a:defRPr>
            </a:lvl2pPr>
            <a:lvl3pPr indent="-228600" lvl="2" marL="1371600" marR="0" rtl="0" algn="l">
              <a:spcBef>
                <a:spcPts val="1000"/>
              </a:spcBef>
              <a:spcAft>
                <a:spcPts val="0"/>
              </a:spcAft>
              <a:buClr>
                <a:srgbClr val="B96B10"/>
              </a:buClr>
              <a:buSzPts val="4200"/>
              <a:buFont typeface="Arial"/>
              <a:buNone/>
              <a:defRPr b="0" i="0" sz="1600" u="none" cap="none" strike="noStrike">
                <a:solidFill>
                  <a:schemeClr val="dk1"/>
                </a:solidFill>
                <a:latin typeface="Century Gothic"/>
                <a:ea typeface="Century Gothic"/>
                <a:cs typeface="Century Gothic"/>
                <a:sym typeface="Century Gothic"/>
              </a:defRPr>
            </a:lvl3pPr>
            <a:lvl4pPr indent="-228600" lvl="3" marL="1828800" marR="0" rtl="0" algn="l">
              <a:spcBef>
                <a:spcPts val="1000"/>
              </a:spcBef>
              <a:spcAft>
                <a:spcPts val="0"/>
              </a:spcAft>
              <a:buClr>
                <a:srgbClr val="B96B10"/>
              </a:buClr>
              <a:buSzPts val="3800"/>
              <a:buFont typeface="Arial"/>
              <a:buNone/>
              <a:defRPr b="0" i="0" sz="1500" u="none" cap="none" strike="noStrike">
                <a:solidFill>
                  <a:schemeClr val="dk1"/>
                </a:solidFill>
                <a:latin typeface="Century Gothic"/>
                <a:ea typeface="Century Gothic"/>
                <a:cs typeface="Century Gothic"/>
                <a:sym typeface="Century Gothic"/>
              </a:defRPr>
            </a:lvl4pPr>
            <a:lvl5pPr indent="-228600" lvl="4" marL="2286000" marR="0" rtl="0" algn="l">
              <a:spcBef>
                <a:spcPts val="1000"/>
              </a:spcBef>
              <a:spcAft>
                <a:spcPts val="0"/>
              </a:spcAft>
              <a:buClr>
                <a:srgbClr val="B96B10"/>
              </a:buClr>
              <a:buSzPts val="3300"/>
              <a:buFont typeface="Arial"/>
              <a:buNone/>
              <a:defRPr b="0" i="0" sz="1500" u="none" cap="none" strike="noStrike">
                <a:solidFill>
                  <a:schemeClr val="dk1"/>
                </a:solidFill>
                <a:latin typeface="Century Gothic"/>
                <a:ea typeface="Century Gothic"/>
                <a:cs typeface="Century Gothic"/>
                <a:sym typeface="Century Gothic"/>
              </a:defRPr>
            </a:lvl5pPr>
            <a:lvl6pPr indent="-228600" lvl="5" marL="2743200" marR="0" rtl="0" algn="l">
              <a:spcBef>
                <a:spcPts val="1000"/>
              </a:spcBef>
              <a:spcAft>
                <a:spcPts val="0"/>
              </a:spcAft>
              <a:buClr>
                <a:srgbClr val="B96B10"/>
              </a:buClr>
              <a:buSzPts val="3300"/>
              <a:buFont typeface="Arial"/>
              <a:buNone/>
              <a:defRPr b="0" i="0" sz="1500" u="none" cap="none" strike="noStrike">
                <a:solidFill>
                  <a:schemeClr val="dk1"/>
                </a:solidFill>
                <a:latin typeface="Century Gothic"/>
                <a:ea typeface="Century Gothic"/>
                <a:cs typeface="Century Gothic"/>
                <a:sym typeface="Century Gothic"/>
              </a:defRPr>
            </a:lvl6pPr>
            <a:lvl7pPr indent="-228600" lvl="6" marL="3200400" marR="0" rtl="0" algn="l">
              <a:spcBef>
                <a:spcPts val="1000"/>
              </a:spcBef>
              <a:spcAft>
                <a:spcPts val="0"/>
              </a:spcAft>
              <a:buClr>
                <a:srgbClr val="B96B10"/>
              </a:buClr>
              <a:buSzPts val="3300"/>
              <a:buFont typeface="Arial"/>
              <a:buNone/>
              <a:defRPr b="0" i="0" sz="1500" u="none" cap="none" strike="noStrike">
                <a:solidFill>
                  <a:schemeClr val="dk1"/>
                </a:solidFill>
                <a:latin typeface="Century Gothic"/>
                <a:ea typeface="Century Gothic"/>
                <a:cs typeface="Century Gothic"/>
                <a:sym typeface="Century Gothic"/>
              </a:defRPr>
            </a:lvl7pPr>
            <a:lvl8pPr indent="-228600" lvl="7" marL="3657600" marR="0" rtl="0" algn="l">
              <a:spcBef>
                <a:spcPts val="1000"/>
              </a:spcBef>
              <a:spcAft>
                <a:spcPts val="0"/>
              </a:spcAft>
              <a:buClr>
                <a:srgbClr val="B96B10"/>
              </a:buClr>
              <a:buSzPts val="3300"/>
              <a:buFont typeface="Arial"/>
              <a:buNone/>
              <a:defRPr b="0" i="0" sz="1500" u="none" cap="none" strike="noStrike">
                <a:solidFill>
                  <a:schemeClr val="dk1"/>
                </a:solidFill>
                <a:latin typeface="Century Gothic"/>
                <a:ea typeface="Century Gothic"/>
                <a:cs typeface="Century Gothic"/>
                <a:sym typeface="Century Gothic"/>
              </a:defRPr>
            </a:lvl8pPr>
            <a:lvl9pPr indent="-228600" lvl="8" marL="4114800" marR="0" rtl="0" algn="l">
              <a:spcBef>
                <a:spcPts val="1000"/>
              </a:spcBef>
              <a:spcAft>
                <a:spcPts val="1000"/>
              </a:spcAft>
              <a:buClr>
                <a:srgbClr val="B96B10"/>
              </a:buClr>
              <a:buSzPts val="3300"/>
              <a:buFont typeface="Arial"/>
              <a:buNone/>
              <a:defRPr b="0" i="0" sz="1500" u="none" cap="none" strike="noStrike">
                <a:solidFill>
                  <a:schemeClr val="dk1"/>
                </a:solidFill>
                <a:latin typeface="Century Gothic"/>
                <a:ea typeface="Century Gothic"/>
                <a:cs typeface="Century Gothic"/>
                <a:sym typeface="Century Gothic"/>
              </a:defRPr>
            </a:lvl9pPr>
          </a:lstStyle>
          <a:p/>
        </p:txBody>
      </p:sp>
      <p:sp>
        <p:nvSpPr>
          <p:cNvPr id="348" name="Google Shape;348;p45"/>
          <p:cNvSpPr txBox="1"/>
          <p:nvPr>
            <p:ph idx="10" type="dt"/>
          </p:nvPr>
        </p:nvSpPr>
        <p:spPr>
          <a:xfrm>
            <a:off x="12167372" y="9631385"/>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49" name="Google Shape;349;p45"/>
          <p:cNvSpPr txBox="1"/>
          <p:nvPr>
            <p:ph idx="11" type="ftr"/>
          </p:nvPr>
        </p:nvSpPr>
        <p:spPr>
          <a:xfrm>
            <a:off x="3285445" y="9631385"/>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50" name="Google Shape;350;p45"/>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a:solidFill>
                  <a:schemeClr val="dk1"/>
                </a:solidFill>
                <a:latin typeface="Century Gothic"/>
                <a:ea typeface="Century Gothic"/>
                <a:cs typeface="Century Gothic"/>
                <a:sym typeface="Century Gothic"/>
              </a:defRPr>
            </a:lvl1pPr>
            <a:lvl2pPr indent="0" lvl="1" marL="0" marR="0" rtl="0" algn="r">
              <a:spcBef>
                <a:spcPts val="0"/>
              </a:spcBef>
              <a:buNone/>
              <a:defRPr b="0" i="0" sz="1600">
                <a:solidFill>
                  <a:schemeClr val="dk1"/>
                </a:solidFill>
                <a:latin typeface="Century Gothic"/>
                <a:ea typeface="Century Gothic"/>
                <a:cs typeface="Century Gothic"/>
                <a:sym typeface="Century Gothic"/>
              </a:defRPr>
            </a:lvl2pPr>
            <a:lvl3pPr indent="0" lvl="2" marL="0" marR="0" rtl="0" algn="r">
              <a:spcBef>
                <a:spcPts val="0"/>
              </a:spcBef>
              <a:buNone/>
              <a:defRPr b="0" i="0" sz="1600">
                <a:solidFill>
                  <a:schemeClr val="dk1"/>
                </a:solidFill>
                <a:latin typeface="Century Gothic"/>
                <a:ea typeface="Century Gothic"/>
                <a:cs typeface="Century Gothic"/>
                <a:sym typeface="Century Gothic"/>
              </a:defRPr>
            </a:lvl3pPr>
            <a:lvl4pPr indent="0" lvl="3" marL="0" marR="0" rtl="0" algn="r">
              <a:spcBef>
                <a:spcPts val="0"/>
              </a:spcBef>
              <a:buNone/>
              <a:defRPr b="0" i="0" sz="1600">
                <a:solidFill>
                  <a:schemeClr val="dk1"/>
                </a:solidFill>
                <a:latin typeface="Century Gothic"/>
                <a:ea typeface="Century Gothic"/>
                <a:cs typeface="Century Gothic"/>
                <a:sym typeface="Century Gothic"/>
              </a:defRPr>
            </a:lvl4pPr>
            <a:lvl5pPr indent="0" lvl="4" marL="0" marR="0" rtl="0" algn="r">
              <a:spcBef>
                <a:spcPts val="0"/>
              </a:spcBef>
              <a:buNone/>
              <a:defRPr b="0" i="0" sz="1600">
                <a:solidFill>
                  <a:schemeClr val="dk1"/>
                </a:solidFill>
                <a:latin typeface="Century Gothic"/>
                <a:ea typeface="Century Gothic"/>
                <a:cs typeface="Century Gothic"/>
                <a:sym typeface="Century Gothic"/>
              </a:defRPr>
            </a:lvl5pPr>
            <a:lvl6pPr indent="0" lvl="5" marL="0" marR="0" rtl="0" algn="r">
              <a:spcBef>
                <a:spcPts val="0"/>
              </a:spcBef>
              <a:buNone/>
              <a:defRPr b="0" i="0" sz="1600">
                <a:solidFill>
                  <a:schemeClr val="dk1"/>
                </a:solidFill>
                <a:latin typeface="Century Gothic"/>
                <a:ea typeface="Century Gothic"/>
                <a:cs typeface="Century Gothic"/>
                <a:sym typeface="Century Gothic"/>
              </a:defRPr>
            </a:lvl6pPr>
            <a:lvl7pPr indent="0" lvl="6" marL="0" marR="0" rtl="0" algn="r">
              <a:spcBef>
                <a:spcPts val="0"/>
              </a:spcBef>
              <a:buNone/>
              <a:defRPr b="0" i="0" sz="1600">
                <a:solidFill>
                  <a:schemeClr val="dk1"/>
                </a:solidFill>
                <a:latin typeface="Century Gothic"/>
                <a:ea typeface="Century Gothic"/>
                <a:cs typeface="Century Gothic"/>
                <a:sym typeface="Century Gothic"/>
              </a:defRPr>
            </a:lvl7pPr>
            <a:lvl8pPr indent="0" lvl="7" marL="0" marR="0" rtl="0" algn="r">
              <a:spcBef>
                <a:spcPts val="0"/>
              </a:spcBef>
              <a:buNone/>
              <a:defRPr b="0" i="0" sz="1600">
                <a:solidFill>
                  <a:schemeClr val="dk1"/>
                </a:solidFill>
                <a:latin typeface="Century Gothic"/>
                <a:ea typeface="Century Gothic"/>
                <a:cs typeface="Century Gothic"/>
                <a:sym typeface="Century Gothic"/>
              </a:defRPr>
            </a:lvl8pPr>
            <a:lvl9pPr indent="0" lvl="8" marL="0" marR="0" rtl="0" algn="r">
              <a:spcBef>
                <a:spcPts val="0"/>
              </a:spcBef>
              <a:buNone/>
              <a:defRPr b="0" i="0" sz="16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51" name="Shape 351"/>
        <p:cNvGrpSpPr/>
        <p:nvPr/>
      </p:nvGrpSpPr>
      <p:grpSpPr>
        <a:xfrm>
          <a:off x="0" y="0"/>
          <a:ext cx="0" cy="0"/>
          <a:chOff x="0" y="0"/>
          <a:chExt cx="0" cy="0"/>
        </a:xfrm>
      </p:grpSpPr>
      <p:sp>
        <p:nvSpPr>
          <p:cNvPr id="352" name="Google Shape;352;p46"/>
          <p:cNvSpPr txBox="1"/>
          <p:nvPr>
            <p:ph type="title"/>
          </p:nvPr>
        </p:nvSpPr>
        <p:spPr>
          <a:xfrm>
            <a:off x="1839210" y="2759935"/>
            <a:ext cx="6730800" cy="2160000"/>
          </a:xfrm>
          <a:prstGeom prst="rect">
            <a:avLst/>
          </a:prstGeom>
          <a:noFill/>
          <a:ln>
            <a:noFill/>
          </a:ln>
        </p:spPr>
        <p:txBody>
          <a:bodyPr anchorCtr="0" anchor="b" bIns="106275" lIns="106275" spcFirstLastPara="1" rIns="106275" wrap="square" tIns="106275"/>
          <a:lstStyle>
            <a:lvl1pPr indent="0" lvl="0" marL="0" marR="0" rtl="0" algn="ctr">
              <a:spcBef>
                <a:spcPts val="0"/>
              </a:spcBef>
              <a:spcAft>
                <a:spcPts val="0"/>
              </a:spcAft>
              <a:buClr>
                <a:schemeClr val="dk1"/>
              </a:buClr>
              <a:buSzPts val="1600"/>
              <a:buFont typeface="Century Gothic"/>
              <a:buNone/>
              <a:defRPr b="0" i="0" sz="46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353" name="Google Shape;353;p46"/>
          <p:cNvSpPr/>
          <p:nvPr>
            <p:ph idx="2" type="pic"/>
          </p:nvPr>
        </p:nvSpPr>
        <p:spPr>
          <a:xfrm>
            <a:off x="9420651" y="1439967"/>
            <a:ext cx="4069800" cy="7199700"/>
          </a:xfrm>
          <a:prstGeom prst="roundRect">
            <a:avLst>
              <a:gd fmla="val 4280" name="adj"/>
            </a:avLst>
          </a:prstGeom>
          <a:noFill/>
          <a:ln cap="flat" cmpd="sng" w="38100">
            <a:solidFill>
              <a:schemeClr val="lt2"/>
            </a:solidFill>
            <a:prstDash val="solid"/>
            <a:round/>
            <a:headEnd len="sm" w="sm" type="none"/>
            <a:tailEnd len="sm" w="sm" type="none"/>
          </a:ln>
        </p:spPr>
        <p:txBody>
          <a:bodyPr anchorCtr="0" anchor="t" bIns="106275" lIns="106275" spcFirstLastPara="1" rIns="106275" wrap="square" tIns="106275"/>
          <a:lstStyle>
            <a:lvl1pPr indent="0" lvl="0" marL="0" marR="0" rtl="0" algn="ctr">
              <a:spcBef>
                <a:spcPts val="500"/>
              </a:spcBef>
              <a:spcAft>
                <a:spcPts val="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1pPr>
            <a:lvl2pPr indent="-12700" lvl="1" marL="749300" marR="0" rtl="0" algn="l">
              <a:spcBef>
                <a:spcPts val="1000"/>
              </a:spcBef>
              <a:spcAft>
                <a:spcPts val="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2pPr>
            <a:lvl3pPr indent="-12700" lvl="2" marL="1485900" marR="0" rtl="0" algn="l">
              <a:spcBef>
                <a:spcPts val="1000"/>
              </a:spcBef>
              <a:spcAft>
                <a:spcPts val="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3pPr>
            <a:lvl4pPr indent="0" lvl="3" marL="2235200" marR="0" rtl="0" algn="l">
              <a:spcBef>
                <a:spcPts val="1000"/>
              </a:spcBef>
              <a:spcAft>
                <a:spcPts val="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4pPr>
            <a:lvl5pPr indent="0" lvl="4" marL="2971800" marR="0" rtl="0" algn="l">
              <a:spcBef>
                <a:spcPts val="1000"/>
              </a:spcBef>
              <a:spcAft>
                <a:spcPts val="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5pPr>
            <a:lvl6pPr indent="0" lvl="5" marL="3721100" marR="0" rtl="0" algn="l">
              <a:spcBef>
                <a:spcPts val="1000"/>
              </a:spcBef>
              <a:spcAft>
                <a:spcPts val="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6pPr>
            <a:lvl7pPr indent="0" lvl="6" marL="4457700" marR="0" rtl="0" algn="l">
              <a:spcBef>
                <a:spcPts val="1000"/>
              </a:spcBef>
              <a:spcAft>
                <a:spcPts val="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7pPr>
            <a:lvl8pPr indent="-12700" lvl="7" marL="5207000" marR="0" rtl="0" algn="l">
              <a:spcBef>
                <a:spcPts val="1000"/>
              </a:spcBef>
              <a:spcAft>
                <a:spcPts val="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8pPr>
            <a:lvl9pPr indent="-12700" lvl="8" marL="5956300" marR="0" rtl="0" algn="l">
              <a:spcBef>
                <a:spcPts val="1000"/>
              </a:spcBef>
              <a:spcAft>
                <a:spcPts val="100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9pPr>
          </a:lstStyle>
          <a:p/>
        </p:txBody>
      </p:sp>
      <p:sp>
        <p:nvSpPr>
          <p:cNvPr id="354" name="Google Shape;354;p46"/>
          <p:cNvSpPr txBox="1"/>
          <p:nvPr>
            <p:ph idx="1" type="body"/>
          </p:nvPr>
        </p:nvSpPr>
        <p:spPr>
          <a:xfrm>
            <a:off x="1839210" y="4919885"/>
            <a:ext cx="6730800" cy="2879700"/>
          </a:xfrm>
          <a:prstGeom prst="rect">
            <a:avLst/>
          </a:prstGeom>
          <a:noFill/>
          <a:ln>
            <a:noFill/>
          </a:ln>
        </p:spPr>
        <p:txBody>
          <a:bodyPr anchorCtr="0" anchor="ctr" bIns="106275" lIns="106275" spcFirstLastPara="1" rIns="106275" wrap="square" tIns="106275"/>
          <a:lstStyle>
            <a:lvl1pPr indent="-228600" lvl="0" marL="457200" marR="0" rtl="0" algn="ctr">
              <a:spcBef>
                <a:spcPts val="600"/>
              </a:spcBef>
              <a:spcAft>
                <a:spcPts val="0"/>
              </a:spcAft>
              <a:buClr>
                <a:srgbClr val="B96B10"/>
              </a:buClr>
              <a:buSzPts val="5700"/>
              <a:buFont typeface="Arial"/>
              <a:buNone/>
              <a:defRPr b="0" i="0" sz="2900" u="none" cap="none" strike="noStrike">
                <a:solidFill>
                  <a:schemeClr val="dk1"/>
                </a:solidFill>
                <a:latin typeface="Century Gothic"/>
                <a:ea typeface="Century Gothic"/>
                <a:cs typeface="Century Gothic"/>
                <a:sym typeface="Century Gothic"/>
              </a:defRPr>
            </a:lvl1pPr>
            <a:lvl2pPr indent="-228600" lvl="1" marL="914400" marR="0" rtl="0" algn="l">
              <a:spcBef>
                <a:spcPts val="1000"/>
              </a:spcBef>
              <a:spcAft>
                <a:spcPts val="0"/>
              </a:spcAft>
              <a:buClr>
                <a:srgbClr val="B96B10"/>
              </a:buClr>
              <a:buSzPts val="4700"/>
              <a:buFont typeface="Arial"/>
              <a:buNone/>
              <a:defRPr b="0" i="0" sz="2000" u="none" cap="none" strike="noStrike">
                <a:solidFill>
                  <a:schemeClr val="dk1"/>
                </a:solidFill>
                <a:latin typeface="Century Gothic"/>
                <a:ea typeface="Century Gothic"/>
                <a:cs typeface="Century Gothic"/>
                <a:sym typeface="Century Gothic"/>
              </a:defRPr>
            </a:lvl2pPr>
            <a:lvl3pPr indent="-228600" lvl="2" marL="1371600" marR="0" rtl="0" algn="l">
              <a:spcBef>
                <a:spcPts val="1000"/>
              </a:spcBef>
              <a:spcAft>
                <a:spcPts val="0"/>
              </a:spcAft>
              <a:buClr>
                <a:srgbClr val="B96B10"/>
              </a:buClr>
              <a:buSzPts val="4200"/>
              <a:buFont typeface="Arial"/>
              <a:buNone/>
              <a:defRPr b="0" i="0" sz="1600" u="none" cap="none" strike="noStrike">
                <a:solidFill>
                  <a:schemeClr val="dk1"/>
                </a:solidFill>
                <a:latin typeface="Century Gothic"/>
                <a:ea typeface="Century Gothic"/>
                <a:cs typeface="Century Gothic"/>
                <a:sym typeface="Century Gothic"/>
              </a:defRPr>
            </a:lvl3pPr>
            <a:lvl4pPr indent="-228600" lvl="3" marL="1828800" marR="0" rtl="0" algn="l">
              <a:spcBef>
                <a:spcPts val="1000"/>
              </a:spcBef>
              <a:spcAft>
                <a:spcPts val="0"/>
              </a:spcAft>
              <a:buClr>
                <a:srgbClr val="B96B10"/>
              </a:buClr>
              <a:buSzPts val="3800"/>
              <a:buFont typeface="Arial"/>
              <a:buNone/>
              <a:defRPr b="0" i="0" sz="1500" u="none" cap="none" strike="noStrike">
                <a:solidFill>
                  <a:schemeClr val="dk1"/>
                </a:solidFill>
                <a:latin typeface="Century Gothic"/>
                <a:ea typeface="Century Gothic"/>
                <a:cs typeface="Century Gothic"/>
                <a:sym typeface="Century Gothic"/>
              </a:defRPr>
            </a:lvl4pPr>
            <a:lvl5pPr indent="-228600" lvl="4" marL="2286000" marR="0" rtl="0" algn="l">
              <a:spcBef>
                <a:spcPts val="1000"/>
              </a:spcBef>
              <a:spcAft>
                <a:spcPts val="0"/>
              </a:spcAft>
              <a:buClr>
                <a:srgbClr val="B96B10"/>
              </a:buClr>
              <a:buSzPts val="3300"/>
              <a:buFont typeface="Arial"/>
              <a:buNone/>
              <a:defRPr b="0" i="0" sz="1500" u="none" cap="none" strike="noStrike">
                <a:solidFill>
                  <a:schemeClr val="dk1"/>
                </a:solidFill>
                <a:latin typeface="Century Gothic"/>
                <a:ea typeface="Century Gothic"/>
                <a:cs typeface="Century Gothic"/>
                <a:sym typeface="Century Gothic"/>
              </a:defRPr>
            </a:lvl5pPr>
            <a:lvl6pPr indent="-228600" lvl="5" marL="2743200" marR="0" rtl="0" algn="l">
              <a:spcBef>
                <a:spcPts val="1000"/>
              </a:spcBef>
              <a:spcAft>
                <a:spcPts val="0"/>
              </a:spcAft>
              <a:buClr>
                <a:srgbClr val="B96B10"/>
              </a:buClr>
              <a:buSzPts val="3300"/>
              <a:buFont typeface="Arial"/>
              <a:buNone/>
              <a:defRPr b="0" i="0" sz="1500" u="none" cap="none" strike="noStrike">
                <a:solidFill>
                  <a:schemeClr val="dk1"/>
                </a:solidFill>
                <a:latin typeface="Century Gothic"/>
                <a:ea typeface="Century Gothic"/>
                <a:cs typeface="Century Gothic"/>
                <a:sym typeface="Century Gothic"/>
              </a:defRPr>
            </a:lvl6pPr>
            <a:lvl7pPr indent="-228600" lvl="6" marL="3200400" marR="0" rtl="0" algn="l">
              <a:spcBef>
                <a:spcPts val="1000"/>
              </a:spcBef>
              <a:spcAft>
                <a:spcPts val="0"/>
              </a:spcAft>
              <a:buClr>
                <a:srgbClr val="B96B10"/>
              </a:buClr>
              <a:buSzPts val="3300"/>
              <a:buFont typeface="Arial"/>
              <a:buNone/>
              <a:defRPr b="0" i="0" sz="1500" u="none" cap="none" strike="noStrike">
                <a:solidFill>
                  <a:schemeClr val="dk1"/>
                </a:solidFill>
                <a:latin typeface="Century Gothic"/>
                <a:ea typeface="Century Gothic"/>
                <a:cs typeface="Century Gothic"/>
                <a:sym typeface="Century Gothic"/>
              </a:defRPr>
            </a:lvl7pPr>
            <a:lvl8pPr indent="-228600" lvl="7" marL="3657600" marR="0" rtl="0" algn="l">
              <a:spcBef>
                <a:spcPts val="1000"/>
              </a:spcBef>
              <a:spcAft>
                <a:spcPts val="0"/>
              </a:spcAft>
              <a:buClr>
                <a:srgbClr val="B96B10"/>
              </a:buClr>
              <a:buSzPts val="3300"/>
              <a:buFont typeface="Arial"/>
              <a:buNone/>
              <a:defRPr b="0" i="0" sz="1500" u="none" cap="none" strike="noStrike">
                <a:solidFill>
                  <a:schemeClr val="dk1"/>
                </a:solidFill>
                <a:latin typeface="Century Gothic"/>
                <a:ea typeface="Century Gothic"/>
                <a:cs typeface="Century Gothic"/>
                <a:sym typeface="Century Gothic"/>
              </a:defRPr>
            </a:lvl8pPr>
            <a:lvl9pPr indent="-228600" lvl="8" marL="4114800" marR="0" rtl="0" algn="l">
              <a:spcBef>
                <a:spcPts val="1000"/>
              </a:spcBef>
              <a:spcAft>
                <a:spcPts val="1000"/>
              </a:spcAft>
              <a:buClr>
                <a:srgbClr val="B96B10"/>
              </a:buClr>
              <a:buSzPts val="3300"/>
              <a:buFont typeface="Arial"/>
              <a:buNone/>
              <a:defRPr b="0" i="0" sz="1500" u="none" cap="none" strike="noStrike">
                <a:solidFill>
                  <a:schemeClr val="dk1"/>
                </a:solidFill>
                <a:latin typeface="Century Gothic"/>
                <a:ea typeface="Century Gothic"/>
                <a:cs typeface="Century Gothic"/>
                <a:sym typeface="Century Gothic"/>
              </a:defRPr>
            </a:lvl9pPr>
          </a:lstStyle>
          <a:p/>
        </p:txBody>
      </p:sp>
      <p:sp>
        <p:nvSpPr>
          <p:cNvPr id="355" name="Google Shape;355;p46"/>
          <p:cNvSpPr txBox="1"/>
          <p:nvPr>
            <p:ph idx="10" type="dt"/>
          </p:nvPr>
        </p:nvSpPr>
        <p:spPr>
          <a:xfrm>
            <a:off x="12167372" y="9631385"/>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56" name="Google Shape;356;p46"/>
          <p:cNvSpPr txBox="1"/>
          <p:nvPr>
            <p:ph idx="11" type="ftr"/>
          </p:nvPr>
        </p:nvSpPr>
        <p:spPr>
          <a:xfrm>
            <a:off x="3285445" y="9631385"/>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57" name="Google Shape;357;p46"/>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a:solidFill>
                  <a:schemeClr val="dk1"/>
                </a:solidFill>
                <a:latin typeface="Century Gothic"/>
                <a:ea typeface="Century Gothic"/>
                <a:cs typeface="Century Gothic"/>
                <a:sym typeface="Century Gothic"/>
              </a:defRPr>
            </a:lvl1pPr>
            <a:lvl2pPr indent="0" lvl="1" marL="0" marR="0" rtl="0" algn="r">
              <a:spcBef>
                <a:spcPts val="0"/>
              </a:spcBef>
              <a:buNone/>
              <a:defRPr b="0" i="0" sz="1600">
                <a:solidFill>
                  <a:schemeClr val="dk1"/>
                </a:solidFill>
                <a:latin typeface="Century Gothic"/>
                <a:ea typeface="Century Gothic"/>
                <a:cs typeface="Century Gothic"/>
                <a:sym typeface="Century Gothic"/>
              </a:defRPr>
            </a:lvl2pPr>
            <a:lvl3pPr indent="0" lvl="2" marL="0" marR="0" rtl="0" algn="r">
              <a:spcBef>
                <a:spcPts val="0"/>
              </a:spcBef>
              <a:buNone/>
              <a:defRPr b="0" i="0" sz="1600">
                <a:solidFill>
                  <a:schemeClr val="dk1"/>
                </a:solidFill>
                <a:latin typeface="Century Gothic"/>
                <a:ea typeface="Century Gothic"/>
                <a:cs typeface="Century Gothic"/>
                <a:sym typeface="Century Gothic"/>
              </a:defRPr>
            </a:lvl3pPr>
            <a:lvl4pPr indent="0" lvl="3" marL="0" marR="0" rtl="0" algn="r">
              <a:spcBef>
                <a:spcPts val="0"/>
              </a:spcBef>
              <a:buNone/>
              <a:defRPr b="0" i="0" sz="1600">
                <a:solidFill>
                  <a:schemeClr val="dk1"/>
                </a:solidFill>
                <a:latin typeface="Century Gothic"/>
                <a:ea typeface="Century Gothic"/>
                <a:cs typeface="Century Gothic"/>
                <a:sym typeface="Century Gothic"/>
              </a:defRPr>
            </a:lvl4pPr>
            <a:lvl5pPr indent="0" lvl="4" marL="0" marR="0" rtl="0" algn="r">
              <a:spcBef>
                <a:spcPts val="0"/>
              </a:spcBef>
              <a:buNone/>
              <a:defRPr b="0" i="0" sz="1600">
                <a:solidFill>
                  <a:schemeClr val="dk1"/>
                </a:solidFill>
                <a:latin typeface="Century Gothic"/>
                <a:ea typeface="Century Gothic"/>
                <a:cs typeface="Century Gothic"/>
                <a:sym typeface="Century Gothic"/>
              </a:defRPr>
            </a:lvl5pPr>
            <a:lvl6pPr indent="0" lvl="5" marL="0" marR="0" rtl="0" algn="r">
              <a:spcBef>
                <a:spcPts val="0"/>
              </a:spcBef>
              <a:buNone/>
              <a:defRPr b="0" i="0" sz="1600">
                <a:solidFill>
                  <a:schemeClr val="dk1"/>
                </a:solidFill>
                <a:latin typeface="Century Gothic"/>
                <a:ea typeface="Century Gothic"/>
                <a:cs typeface="Century Gothic"/>
                <a:sym typeface="Century Gothic"/>
              </a:defRPr>
            </a:lvl6pPr>
            <a:lvl7pPr indent="0" lvl="6" marL="0" marR="0" rtl="0" algn="r">
              <a:spcBef>
                <a:spcPts val="0"/>
              </a:spcBef>
              <a:buNone/>
              <a:defRPr b="0" i="0" sz="1600">
                <a:solidFill>
                  <a:schemeClr val="dk1"/>
                </a:solidFill>
                <a:latin typeface="Century Gothic"/>
                <a:ea typeface="Century Gothic"/>
                <a:cs typeface="Century Gothic"/>
                <a:sym typeface="Century Gothic"/>
              </a:defRPr>
            </a:lvl7pPr>
            <a:lvl8pPr indent="0" lvl="7" marL="0" marR="0" rtl="0" algn="r">
              <a:spcBef>
                <a:spcPts val="0"/>
              </a:spcBef>
              <a:buNone/>
              <a:defRPr b="0" i="0" sz="1600">
                <a:solidFill>
                  <a:schemeClr val="dk1"/>
                </a:solidFill>
                <a:latin typeface="Century Gothic"/>
                <a:ea typeface="Century Gothic"/>
                <a:cs typeface="Century Gothic"/>
                <a:sym typeface="Century Gothic"/>
              </a:defRPr>
            </a:lvl8pPr>
            <a:lvl9pPr indent="0" lvl="8" marL="0" marR="0" rtl="0" algn="r">
              <a:spcBef>
                <a:spcPts val="0"/>
              </a:spcBef>
              <a:buNone/>
              <a:defRPr b="0" i="0" sz="16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358" name="Shape 358"/>
        <p:cNvGrpSpPr/>
        <p:nvPr/>
      </p:nvGrpSpPr>
      <p:grpSpPr>
        <a:xfrm>
          <a:off x="0" y="0"/>
          <a:ext cx="0" cy="0"/>
          <a:chOff x="0" y="0"/>
          <a:chExt cx="0" cy="0"/>
        </a:xfrm>
      </p:grpSpPr>
      <p:sp>
        <p:nvSpPr>
          <p:cNvPr id="359" name="Google Shape;359;p47"/>
          <p:cNvSpPr txBox="1"/>
          <p:nvPr>
            <p:ph type="title"/>
          </p:nvPr>
        </p:nvSpPr>
        <p:spPr>
          <a:xfrm>
            <a:off x="1841180" y="7453158"/>
            <a:ext cx="12427500" cy="892500"/>
          </a:xfrm>
          <a:prstGeom prst="rect">
            <a:avLst/>
          </a:prstGeom>
          <a:noFill/>
          <a:ln>
            <a:noFill/>
          </a:ln>
        </p:spPr>
        <p:txBody>
          <a:bodyPr anchorCtr="0" anchor="b" bIns="106275" lIns="106275" spcFirstLastPara="1" rIns="106275" wrap="square" tIns="106275"/>
          <a:lstStyle>
            <a:lvl1pPr indent="0" lvl="0" marL="0" marR="0" rtl="0" algn="ctr">
              <a:spcBef>
                <a:spcPts val="0"/>
              </a:spcBef>
              <a:spcAft>
                <a:spcPts val="0"/>
              </a:spcAft>
              <a:buClr>
                <a:schemeClr val="dk1"/>
              </a:buClr>
              <a:buSzPts val="1600"/>
              <a:buFont typeface="Century Gothic"/>
              <a:buNone/>
              <a:defRPr b="0" i="0" sz="39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360" name="Google Shape;360;p47"/>
          <p:cNvSpPr/>
          <p:nvPr>
            <p:ph idx="2" type="pic"/>
          </p:nvPr>
        </p:nvSpPr>
        <p:spPr>
          <a:xfrm>
            <a:off x="2959675" y="1467859"/>
            <a:ext cx="10203600" cy="4984200"/>
          </a:xfrm>
          <a:prstGeom prst="roundRect">
            <a:avLst>
              <a:gd fmla="val 4380" name="adj"/>
            </a:avLst>
          </a:prstGeom>
          <a:noFill/>
          <a:ln cap="flat" cmpd="sng" w="38100">
            <a:solidFill>
              <a:schemeClr val="lt2"/>
            </a:solidFill>
            <a:prstDash val="solid"/>
            <a:round/>
            <a:headEnd len="sm" w="sm" type="none"/>
            <a:tailEnd len="sm" w="sm" type="none"/>
          </a:ln>
        </p:spPr>
        <p:txBody>
          <a:bodyPr anchorCtr="0" anchor="t" bIns="106275" lIns="106275" spcFirstLastPara="1" rIns="106275" wrap="square" tIns="106275"/>
          <a:lstStyle>
            <a:lvl1pPr indent="0" lvl="0" marL="0" marR="0" rtl="0" algn="ctr">
              <a:spcBef>
                <a:spcPts val="500"/>
              </a:spcBef>
              <a:spcAft>
                <a:spcPts val="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1pPr>
            <a:lvl2pPr indent="-12700" lvl="1" marL="749300" marR="0" rtl="0" algn="l">
              <a:spcBef>
                <a:spcPts val="1000"/>
              </a:spcBef>
              <a:spcAft>
                <a:spcPts val="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2pPr>
            <a:lvl3pPr indent="-12700" lvl="2" marL="1485900" marR="0" rtl="0" algn="l">
              <a:spcBef>
                <a:spcPts val="1000"/>
              </a:spcBef>
              <a:spcAft>
                <a:spcPts val="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3pPr>
            <a:lvl4pPr indent="0" lvl="3" marL="2235200" marR="0" rtl="0" algn="l">
              <a:spcBef>
                <a:spcPts val="1000"/>
              </a:spcBef>
              <a:spcAft>
                <a:spcPts val="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4pPr>
            <a:lvl5pPr indent="0" lvl="4" marL="2971800" marR="0" rtl="0" algn="l">
              <a:spcBef>
                <a:spcPts val="1000"/>
              </a:spcBef>
              <a:spcAft>
                <a:spcPts val="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5pPr>
            <a:lvl6pPr indent="0" lvl="5" marL="3721100" marR="0" rtl="0" algn="l">
              <a:spcBef>
                <a:spcPts val="1000"/>
              </a:spcBef>
              <a:spcAft>
                <a:spcPts val="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6pPr>
            <a:lvl7pPr indent="0" lvl="6" marL="4457700" marR="0" rtl="0" algn="l">
              <a:spcBef>
                <a:spcPts val="1000"/>
              </a:spcBef>
              <a:spcAft>
                <a:spcPts val="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7pPr>
            <a:lvl8pPr indent="-12700" lvl="7" marL="5207000" marR="0" rtl="0" algn="l">
              <a:spcBef>
                <a:spcPts val="1000"/>
              </a:spcBef>
              <a:spcAft>
                <a:spcPts val="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8pPr>
            <a:lvl9pPr indent="-12700" lvl="8" marL="5956300" marR="0" rtl="0" algn="l">
              <a:spcBef>
                <a:spcPts val="1000"/>
              </a:spcBef>
              <a:spcAft>
                <a:spcPts val="1000"/>
              </a:spcAft>
              <a:buClr>
                <a:srgbClr val="B96B10"/>
              </a:buClr>
              <a:buSzPts val="1600"/>
              <a:buFont typeface="Arial"/>
              <a:buNone/>
              <a:defRPr b="0" i="0" sz="2600" u="none" cap="none" strike="noStrike">
                <a:solidFill>
                  <a:schemeClr val="dk1"/>
                </a:solidFill>
                <a:latin typeface="Century Gothic"/>
                <a:ea typeface="Century Gothic"/>
                <a:cs typeface="Century Gothic"/>
                <a:sym typeface="Century Gothic"/>
              </a:defRPr>
            </a:lvl9pPr>
          </a:lstStyle>
          <a:p/>
        </p:txBody>
      </p:sp>
      <p:sp>
        <p:nvSpPr>
          <p:cNvPr id="361" name="Google Shape;361;p47"/>
          <p:cNvSpPr txBox="1"/>
          <p:nvPr>
            <p:ph idx="1" type="body"/>
          </p:nvPr>
        </p:nvSpPr>
        <p:spPr>
          <a:xfrm>
            <a:off x="1841180" y="8345638"/>
            <a:ext cx="12427500" cy="777600"/>
          </a:xfrm>
          <a:prstGeom prst="rect">
            <a:avLst/>
          </a:prstGeom>
          <a:noFill/>
          <a:ln>
            <a:noFill/>
          </a:ln>
        </p:spPr>
        <p:txBody>
          <a:bodyPr anchorCtr="0" anchor="ctr" bIns="106275" lIns="106275" spcFirstLastPara="1" rIns="106275" wrap="square" tIns="106275"/>
          <a:lstStyle>
            <a:lvl1pPr indent="-228600" lvl="0" marL="457200" marR="0" rtl="0" algn="ctr">
              <a:spcBef>
                <a:spcPts val="500"/>
              </a:spcBef>
              <a:spcAft>
                <a:spcPts val="0"/>
              </a:spcAft>
              <a:buClr>
                <a:srgbClr val="B96B10"/>
              </a:buClr>
              <a:buSzPts val="5700"/>
              <a:buFont typeface="Arial"/>
              <a:buNone/>
              <a:defRPr b="0" i="0" sz="2300" u="none" cap="none" strike="noStrike">
                <a:solidFill>
                  <a:schemeClr val="dk1"/>
                </a:solidFill>
                <a:latin typeface="Century Gothic"/>
                <a:ea typeface="Century Gothic"/>
                <a:cs typeface="Century Gothic"/>
                <a:sym typeface="Century Gothic"/>
              </a:defRPr>
            </a:lvl1pPr>
            <a:lvl2pPr indent="-228600" lvl="1" marL="914400" marR="0" rtl="0" algn="l">
              <a:spcBef>
                <a:spcPts val="1000"/>
              </a:spcBef>
              <a:spcAft>
                <a:spcPts val="0"/>
              </a:spcAft>
              <a:buClr>
                <a:srgbClr val="B96B10"/>
              </a:buClr>
              <a:buSzPts val="4700"/>
              <a:buFont typeface="Arial"/>
              <a:buNone/>
              <a:defRPr b="0" i="0" sz="2000" u="none" cap="none" strike="noStrike">
                <a:solidFill>
                  <a:schemeClr val="dk1"/>
                </a:solidFill>
                <a:latin typeface="Century Gothic"/>
                <a:ea typeface="Century Gothic"/>
                <a:cs typeface="Century Gothic"/>
                <a:sym typeface="Century Gothic"/>
              </a:defRPr>
            </a:lvl2pPr>
            <a:lvl3pPr indent="-228600" lvl="2" marL="1371600" marR="0" rtl="0" algn="l">
              <a:spcBef>
                <a:spcPts val="1000"/>
              </a:spcBef>
              <a:spcAft>
                <a:spcPts val="0"/>
              </a:spcAft>
              <a:buClr>
                <a:srgbClr val="B96B10"/>
              </a:buClr>
              <a:buSzPts val="4200"/>
              <a:buFont typeface="Arial"/>
              <a:buNone/>
              <a:defRPr b="0" i="0" sz="1600" u="none" cap="none" strike="noStrike">
                <a:solidFill>
                  <a:schemeClr val="dk1"/>
                </a:solidFill>
                <a:latin typeface="Century Gothic"/>
                <a:ea typeface="Century Gothic"/>
                <a:cs typeface="Century Gothic"/>
                <a:sym typeface="Century Gothic"/>
              </a:defRPr>
            </a:lvl3pPr>
            <a:lvl4pPr indent="-228600" lvl="3" marL="1828800" marR="0" rtl="0" algn="l">
              <a:spcBef>
                <a:spcPts val="1000"/>
              </a:spcBef>
              <a:spcAft>
                <a:spcPts val="0"/>
              </a:spcAft>
              <a:buClr>
                <a:srgbClr val="B96B10"/>
              </a:buClr>
              <a:buSzPts val="3800"/>
              <a:buFont typeface="Arial"/>
              <a:buNone/>
              <a:defRPr b="0" i="0" sz="1500" u="none" cap="none" strike="noStrike">
                <a:solidFill>
                  <a:schemeClr val="dk1"/>
                </a:solidFill>
                <a:latin typeface="Century Gothic"/>
                <a:ea typeface="Century Gothic"/>
                <a:cs typeface="Century Gothic"/>
                <a:sym typeface="Century Gothic"/>
              </a:defRPr>
            </a:lvl4pPr>
            <a:lvl5pPr indent="-228600" lvl="4" marL="2286000" marR="0" rtl="0" algn="l">
              <a:spcBef>
                <a:spcPts val="1000"/>
              </a:spcBef>
              <a:spcAft>
                <a:spcPts val="0"/>
              </a:spcAft>
              <a:buClr>
                <a:srgbClr val="B96B10"/>
              </a:buClr>
              <a:buSzPts val="3300"/>
              <a:buFont typeface="Arial"/>
              <a:buNone/>
              <a:defRPr b="0" i="0" sz="1500" u="none" cap="none" strike="noStrike">
                <a:solidFill>
                  <a:schemeClr val="dk1"/>
                </a:solidFill>
                <a:latin typeface="Century Gothic"/>
                <a:ea typeface="Century Gothic"/>
                <a:cs typeface="Century Gothic"/>
                <a:sym typeface="Century Gothic"/>
              </a:defRPr>
            </a:lvl5pPr>
            <a:lvl6pPr indent="-228600" lvl="5" marL="2743200" marR="0" rtl="0" algn="l">
              <a:spcBef>
                <a:spcPts val="1000"/>
              </a:spcBef>
              <a:spcAft>
                <a:spcPts val="0"/>
              </a:spcAft>
              <a:buClr>
                <a:srgbClr val="B96B10"/>
              </a:buClr>
              <a:buSzPts val="3300"/>
              <a:buFont typeface="Arial"/>
              <a:buNone/>
              <a:defRPr b="0" i="0" sz="1500" u="none" cap="none" strike="noStrike">
                <a:solidFill>
                  <a:schemeClr val="dk1"/>
                </a:solidFill>
                <a:latin typeface="Century Gothic"/>
                <a:ea typeface="Century Gothic"/>
                <a:cs typeface="Century Gothic"/>
                <a:sym typeface="Century Gothic"/>
              </a:defRPr>
            </a:lvl6pPr>
            <a:lvl7pPr indent="-228600" lvl="6" marL="3200400" marR="0" rtl="0" algn="l">
              <a:spcBef>
                <a:spcPts val="1000"/>
              </a:spcBef>
              <a:spcAft>
                <a:spcPts val="0"/>
              </a:spcAft>
              <a:buClr>
                <a:srgbClr val="B96B10"/>
              </a:buClr>
              <a:buSzPts val="3300"/>
              <a:buFont typeface="Arial"/>
              <a:buNone/>
              <a:defRPr b="0" i="0" sz="1500" u="none" cap="none" strike="noStrike">
                <a:solidFill>
                  <a:schemeClr val="dk1"/>
                </a:solidFill>
                <a:latin typeface="Century Gothic"/>
                <a:ea typeface="Century Gothic"/>
                <a:cs typeface="Century Gothic"/>
                <a:sym typeface="Century Gothic"/>
              </a:defRPr>
            </a:lvl7pPr>
            <a:lvl8pPr indent="-228600" lvl="7" marL="3657600" marR="0" rtl="0" algn="l">
              <a:spcBef>
                <a:spcPts val="1000"/>
              </a:spcBef>
              <a:spcAft>
                <a:spcPts val="0"/>
              </a:spcAft>
              <a:buClr>
                <a:srgbClr val="B96B10"/>
              </a:buClr>
              <a:buSzPts val="3300"/>
              <a:buFont typeface="Arial"/>
              <a:buNone/>
              <a:defRPr b="0" i="0" sz="1500" u="none" cap="none" strike="noStrike">
                <a:solidFill>
                  <a:schemeClr val="dk1"/>
                </a:solidFill>
                <a:latin typeface="Century Gothic"/>
                <a:ea typeface="Century Gothic"/>
                <a:cs typeface="Century Gothic"/>
                <a:sym typeface="Century Gothic"/>
              </a:defRPr>
            </a:lvl8pPr>
            <a:lvl9pPr indent="-228600" lvl="8" marL="4114800" marR="0" rtl="0" algn="l">
              <a:spcBef>
                <a:spcPts val="1000"/>
              </a:spcBef>
              <a:spcAft>
                <a:spcPts val="1000"/>
              </a:spcAft>
              <a:buClr>
                <a:srgbClr val="B96B10"/>
              </a:buClr>
              <a:buSzPts val="3300"/>
              <a:buFont typeface="Arial"/>
              <a:buNone/>
              <a:defRPr b="0" i="0" sz="1500" u="none" cap="none" strike="noStrike">
                <a:solidFill>
                  <a:schemeClr val="dk1"/>
                </a:solidFill>
                <a:latin typeface="Century Gothic"/>
                <a:ea typeface="Century Gothic"/>
                <a:cs typeface="Century Gothic"/>
                <a:sym typeface="Century Gothic"/>
              </a:defRPr>
            </a:lvl9pPr>
          </a:lstStyle>
          <a:p/>
        </p:txBody>
      </p:sp>
      <p:sp>
        <p:nvSpPr>
          <p:cNvPr id="362" name="Google Shape;362;p47"/>
          <p:cNvSpPr txBox="1"/>
          <p:nvPr>
            <p:ph idx="10" type="dt"/>
          </p:nvPr>
        </p:nvSpPr>
        <p:spPr>
          <a:xfrm>
            <a:off x="12167372" y="9631385"/>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63" name="Google Shape;363;p47"/>
          <p:cNvSpPr txBox="1"/>
          <p:nvPr>
            <p:ph idx="11" type="ftr"/>
          </p:nvPr>
        </p:nvSpPr>
        <p:spPr>
          <a:xfrm>
            <a:off x="3285445" y="9631385"/>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64" name="Google Shape;364;p47"/>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a:solidFill>
                  <a:schemeClr val="dk1"/>
                </a:solidFill>
                <a:latin typeface="Century Gothic"/>
                <a:ea typeface="Century Gothic"/>
                <a:cs typeface="Century Gothic"/>
                <a:sym typeface="Century Gothic"/>
              </a:defRPr>
            </a:lvl1pPr>
            <a:lvl2pPr indent="0" lvl="1" marL="0" marR="0" rtl="0" algn="r">
              <a:spcBef>
                <a:spcPts val="0"/>
              </a:spcBef>
              <a:buNone/>
              <a:defRPr b="0" i="0" sz="1600">
                <a:solidFill>
                  <a:schemeClr val="dk1"/>
                </a:solidFill>
                <a:latin typeface="Century Gothic"/>
                <a:ea typeface="Century Gothic"/>
                <a:cs typeface="Century Gothic"/>
                <a:sym typeface="Century Gothic"/>
              </a:defRPr>
            </a:lvl2pPr>
            <a:lvl3pPr indent="0" lvl="2" marL="0" marR="0" rtl="0" algn="r">
              <a:spcBef>
                <a:spcPts val="0"/>
              </a:spcBef>
              <a:buNone/>
              <a:defRPr b="0" i="0" sz="1600">
                <a:solidFill>
                  <a:schemeClr val="dk1"/>
                </a:solidFill>
                <a:latin typeface="Century Gothic"/>
                <a:ea typeface="Century Gothic"/>
                <a:cs typeface="Century Gothic"/>
                <a:sym typeface="Century Gothic"/>
              </a:defRPr>
            </a:lvl3pPr>
            <a:lvl4pPr indent="0" lvl="3" marL="0" marR="0" rtl="0" algn="r">
              <a:spcBef>
                <a:spcPts val="0"/>
              </a:spcBef>
              <a:buNone/>
              <a:defRPr b="0" i="0" sz="1600">
                <a:solidFill>
                  <a:schemeClr val="dk1"/>
                </a:solidFill>
                <a:latin typeface="Century Gothic"/>
                <a:ea typeface="Century Gothic"/>
                <a:cs typeface="Century Gothic"/>
                <a:sym typeface="Century Gothic"/>
              </a:defRPr>
            </a:lvl4pPr>
            <a:lvl5pPr indent="0" lvl="4" marL="0" marR="0" rtl="0" algn="r">
              <a:spcBef>
                <a:spcPts val="0"/>
              </a:spcBef>
              <a:buNone/>
              <a:defRPr b="0" i="0" sz="1600">
                <a:solidFill>
                  <a:schemeClr val="dk1"/>
                </a:solidFill>
                <a:latin typeface="Century Gothic"/>
                <a:ea typeface="Century Gothic"/>
                <a:cs typeface="Century Gothic"/>
                <a:sym typeface="Century Gothic"/>
              </a:defRPr>
            </a:lvl5pPr>
            <a:lvl6pPr indent="0" lvl="5" marL="0" marR="0" rtl="0" algn="r">
              <a:spcBef>
                <a:spcPts val="0"/>
              </a:spcBef>
              <a:buNone/>
              <a:defRPr b="0" i="0" sz="1600">
                <a:solidFill>
                  <a:schemeClr val="dk1"/>
                </a:solidFill>
                <a:latin typeface="Century Gothic"/>
                <a:ea typeface="Century Gothic"/>
                <a:cs typeface="Century Gothic"/>
                <a:sym typeface="Century Gothic"/>
              </a:defRPr>
            </a:lvl6pPr>
            <a:lvl7pPr indent="0" lvl="6" marL="0" marR="0" rtl="0" algn="r">
              <a:spcBef>
                <a:spcPts val="0"/>
              </a:spcBef>
              <a:buNone/>
              <a:defRPr b="0" i="0" sz="1600">
                <a:solidFill>
                  <a:schemeClr val="dk1"/>
                </a:solidFill>
                <a:latin typeface="Century Gothic"/>
                <a:ea typeface="Century Gothic"/>
                <a:cs typeface="Century Gothic"/>
                <a:sym typeface="Century Gothic"/>
              </a:defRPr>
            </a:lvl7pPr>
            <a:lvl8pPr indent="0" lvl="7" marL="0" marR="0" rtl="0" algn="r">
              <a:spcBef>
                <a:spcPts val="0"/>
              </a:spcBef>
              <a:buNone/>
              <a:defRPr b="0" i="0" sz="1600">
                <a:solidFill>
                  <a:schemeClr val="dk1"/>
                </a:solidFill>
                <a:latin typeface="Century Gothic"/>
                <a:ea typeface="Century Gothic"/>
                <a:cs typeface="Century Gothic"/>
                <a:sym typeface="Century Gothic"/>
              </a:defRPr>
            </a:lvl8pPr>
            <a:lvl9pPr indent="0" lvl="8" marL="0" marR="0" rtl="0" algn="r">
              <a:spcBef>
                <a:spcPts val="0"/>
              </a:spcBef>
              <a:buNone/>
              <a:defRPr b="0" i="0" sz="16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365" name="Shape 365"/>
        <p:cNvGrpSpPr/>
        <p:nvPr/>
      </p:nvGrpSpPr>
      <p:grpSpPr>
        <a:xfrm>
          <a:off x="0" y="0"/>
          <a:ext cx="0" cy="0"/>
          <a:chOff x="0" y="0"/>
          <a:chExt cx="0" cy="0"/>
        </a:xfrm>
      </p:grpSpPr>
      <p:sp>
        <p:nvSpPr>
          <p:cNvPr id="366" name="Google Shape;366;p48"/>
          <p:cNvSpPr txBox="1"/>
          <p:nvPr>
            <p:ph type="title"/>
          </p:nvPr>
        </p:nvSpPr>
        <p:spPr>
          <a:xfrm>
            <a:off x="1841183" y="1079975"/>
            <a:ext cx="12427500" cy="4800000"/>
          </a:xfrm>
          <a:prstGeom prst="rect">
            <a:avLst/>
          </a:prstGeom>
          <a:noFill/>
          <a:ln>
            <a:noFill/>
          </a:ln>
        </p:spPr>
        <p:txBody>
          <a:bodyPr anchorCtr="0" anchor="ctr" bIns="106275" lIns="106275" spcFirstLastPara="1" rIns="106275" wrap="square" tIns="106275"/>
          <a:lstStyle>
            <a:lvl1pPr indent="0" lvl="0" marL="0" marR="0" rtl="0" algn="ctr">
              <a:spcBef>
                <a:spcPts val="0"/>
              </a:spcBef>
              <a:spcAft>
                <a:spcPts val="0"/>
              </a:spcAft>
              <a:buClr>
                <a:schemeClr val="dk1"/>
              </a:buClr>
              <a:buSzPts val="1600"/>
              <a:buFont typeface="Century Gothic"/>
              <a:buNone/>
              <a:defRPr b="0" i="0" sz="52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367" name="Google Shape;367;p48"/>
          <p:cNvSpPr txBox="1"/>
          <p:nvPr>
            <p:ph idx="1" type="body"/>
          </p:nvPr>
        </p:nvSpPr>
        <p:spPr>
          <a:xfrm>
            <a:off x="1841181" y="6839842"/>
            <a:ext cx="12427500" cy="2279700"/>
          </a:xfrm>
          <a:prstGeom prst="rect">
            <a:avLst/>
          </a:prstGeom>
          <a:noFill/>
          <a:ln>
            <a:noFill/>
          </a:ln>
        </p:spPr>
        <p:txBody>
          <a:bodyPr anchorCtr="0" anchor="ctr" bIns="106275" lIns="106275" spcFirstLastPara="1" rIns="106275" wrap="square" tIns="106275"/>
          <a:lstStyle>
            <a:lvl1pPr indent="-228600" lvl="0" marL="457200" marR="0" rtl="0" algn="ctr">
              <a:spcBef>
                <a:spcPts val="700"/>
              </a:spcBef>
              <a:spcAft>
                <a:spcPts val="0"/>
              </a:spcAft>
              <a:buClr>
                <a:srgbClr val="B96B10"/>
              </a:buClr>
              <a:buSzPts val="5700"/>
              <a:buFont typeface="Arial"/>
              <a:buNone/>
              <a:defRPr b="0" i="0" sz="3300" u="none" cap="none" strike="noStrike">
                <a:solidFill>
                  <a:schemeClr val="dk1"/>
                </a:solidFill>
                <a:latin typeface="Century Gothic"/>
                <a:ea typeface="Century Gothic"/>
                <a:cs typeface="Century Gothic"/>
                <a:sym typeface="Century Gothic"/>
              </a:defRPr>
            </a:lvl1pPr>
            <a:lvl2pPr indent="-228600" lvl="1" marL="914400" marR="0" rtl="0" algn="l">
              <a:spcBef>
                <a:spcPts val="1000"/>
              </a:spcBef>
              <a:spcAft>
                <a:spcPts val="0"/>
              </a:spcAft>
              <a:buClr>
                <a:srgbClr val="B96B10"/>
              </a:buClr>
              <a:buSzPts val="4700"/>
              <a:buFont typeface="Arial"/>
              <a:buNone/>
              <a:defRPr b="0" i="0" sz="2900" u="none" cap="none" strike="noStrike">
                <a:solidFill>
                  <a:srgbClr val="888888"/>
                </a:solidFill>
                <a:latin typeface="Century Gothic"/>
                <a:ea typeface="Century Gothic"/>
                <a:cs typeface="Century Gothic"/>
                <a:sym typeface="Century Gothic"/>
              </a:defRPr>
            </a:lvl2pPr>
            <a:lvl3pPr indent="-228600" lvl="2" marL="1371600" marR="0" rtl="0" algn="l">
              <a:spcBef>
                <a:spcPts val="1000"/>
              </a:spcBef>
              <a:spcAft>
                <a:spcPts val="0"/>
              </a:spcAft>
              <a:buClr>
                <a:srgbClr val="B96B10"/>
              </a:buClr>
              <a:buSzPts val="4200"/>
              <a:buFont typeface="Arial"/>
              <a:buNone/>
              <a:defRPr b="0" i="0" sz="2600" u="none" cap="none" strike="noStrike">
                <a:solidFill>
                  <a:srgbClr val="888888"/>
                </a:solidFill>
                <a:latin typeface="Century Gothic"/>
                <a:ea typeface="Century Gothic"/>
                <a:cs typeface="Century Gothic"/>
                <a:sym typeface="Century Gothic"/>
              </a:defRPr>
            </a:lvl3pPr>
            <a:lvl4pPr indent="-228600" lvl="3" marL="1828800" marR="0" rtl="0" algn="l">
              <a:spcBef>
                <a:spcPts val="1000"/>
              </a:spcBef>
              <a:spcAft>
                <a:spcPts val="0"/>
              </a:spcAft>
              <a:buClr>
                <a:srgbClr val="B96B10"/>
              </a:buClr>
              <a:buSzPts val="3800"/>
              <a:buFont typeface="Arial"/>
              <a:buNone/>
              <a:defRPr b="0" i="0" sz="2300" u="none" cap="none" strike="noStrike">
                <a:solidFill>
                  <a:srgbClr val="888888"/>
                </a:solidFill>
                <a:latin typeface="Century Gothic"/>
                <a:ea typeface="Century Gothic"/>
                <a:cs typeface="Century Gothic"/>
                <a:sym typeface="Century Gothic"/>
              </a:defRPr>
            </a:lvl4pPr>
            <a:lvl5pPr indent="-228600" lvl="4" marL="22860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5pPr>
            <a:lvl6pPr indent="-228600" lvl="5" marL="27432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6pPr>
            <a:lvl7pPr indent="-228600" lvl="6" marL="32004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7pPr>
            <a:lvl8pPr indent="-228600" lvl="7" marL="36576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8pPr>
            <a:lvl9pPr indent="-228600" lvl="8" marL="4114800" marR="0" rtl="0" algn="l">
              <a:spcBef>
                <a:spcPts val="1000"/>
              </a:spcBef>
              <a:spcAft>
                <a:spcPts val="100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9pPr>
          </a:lstStyle>
          <a:p/>
        </p:txBody>
      </p:sp>
      <p:sp>
        <p:nvSpPr>
          <p:cNvPr id="368" name="Google Shape;368;p48"/>
          <p:cNvSpPr txBox="1"/>
          <p:nvPr>
            <p:ph idx="10" type="dt"/>
          </p:nvPr>
        </p:nvSpPr>
        <p:spPr>
          <a:xfrm>
            <a:off x="12167372" y="9631385"/>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69" name="Google Shape;369;p48"/>
          <p:cNvSpPr txBox="1"/>
          <p:nvPr>
            <p:ph idx="11" type="ftr"/>
          </p:nvPr>
        </p:nvSpPr>
        <p:spPr>
          <a:xfrm>
            <a:off x="3285445" y="9631385"/>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70" name="Google Shape;370;p48"/>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a:solidFill>
                  <a:schemeClr val="dk1"/>
                </a:solidFill>
                <a:latin typeface="Century Gothic"/>
                <a:ea typeface="Century Gothic"/>
                <a:cs typeface="Century Gothic"/>
                <a:sym typeface="Century Gothic"/>
              </a:defRPr>
            </a:lvl1pPr>
            <a:lvl2pPr indent="0" lvl="1" marL="0" marR="0" rtl="0" algn="r">
              <a:spcBef>
                <a:spcPts val="0"/>
              </a:spcBef>
              <a:buNone/>
              <a:defRPr b="0" i="0" sz="1600">
                <a:solidFill>
                  <a:schemeClr val="dk1"/>
                </a:solidFill>
                <a:latin typeface="Century Gothic"/>
                <a:ea typeface="Century Gothic"/>
                <a:cs typeface="Century Gothic"/>
                <a:sym typeface="Century Gothic"/>
              </a:defRPr>
            </a:lvl2pPr>
            <a:lvl3pPr indent="0" lvl="2" marL="0" marR="0" rtl="0" algn="r">
              <a:spcBef>
                <a:spcPts val="0"/>
              </a:spcBef>
              <a:buNone/>
              <a:defRPr b="0" i="0" sz="1600">
                <a:solidFill>
                  <a:schemeClr val="dk1"/>
                </a:solidFill>
                <a:latin typeface="Century Gothic"/>
                <a:ea typeface="Century Gothic"/>
                <a:cs typeface="Century Gothic"/>
                <a:sym typeface="Century Gothic"/>
              </a:defRPr>
            </a:lvl3pPr>
            <a:lvl4pPr indent="0" lvl="3" marL="0" marR="0" rtl="0" algn="r">
              <a:spcBef>
                <a:spcPts val="0"/>
              </a:spcBef>
              <a:buNone/>
              <a:defRPr b="0" i="0" sz="1600">
                <a:solidFill>
                  <a:schemeClr val="dk1"/>
                </a:solidFill>
                <a:latin typeface="Century Gothic"/>
                <a:ea typeface="Century Gothic"/>
                <a:cs typeface="Century Gothic"/>
                <a:sym typeface="Century Gothic"/>
              </a:defRPr>
            </a:lvl4pPr>
            <a:lvl5pPr indent="0" lvl="4" marL="0" marR="0" rtl="0" algn="r">
              <a:spcBef>
                <a:spcPts val="0"/>
              </a:spcBef>
              <a:buNone/>
              <a:defRPr b="0" i="0" sz="1600">
                <a:solidFill>
                  <a:schemeClr val="dk1"/>
                </a:solidFill>
                <a:latin typeface="Century Gothic"/>
                <a:ea typeface="Century Gothic"/>
                <a:cs typeface="Century Gothic"/>
                <a:sym typeface="Century Gothic"/>
              </a:defRPr>
            </a:lvl5pPr>
            <a:lvl6pPr indent="0" lvl="5" marL="0" marR="0" rtl="0" algn="r">
              <a:spcBef>
                <a:spcPts val="0"/>
              </a:spcBef>
              <a:buNone/>
              <a:defRPr b="0" i="0" sz="1600">
                <a:solidFill>
                  <a:schemeClr val="dk1"/>
                </a:solidFill>
                <a:latin typeface="Century Gothic"/>
                <a:ea typeface="Century Gothic"/>
                <a:cs typeface="Century Gothic"/>
                <a:sym typeface="Century Gothic"/>
              </a:defRPr>
            </a:lvl6pPr>
            <a:lvl7pPr indent="0" lvl="6" marL="0" marR="0" rtl="0" algn="r">
              <a:spcBef>
                <a:spcPts val="0"/>
              </a:spcBef>
              <a:buNone/>
              <a:defRPr b="0" i="0" sz="1600">
                <a:solidFill>
                  <a:schemeClr val="dk1"/>
                </a:solidFill>
                <a:latin typeface="Century Gothic"/>
                <a:ea typeface="Century Gothic"/>
                <a:cs typeface="Century Gothic"/>
                <a:sym typeface="Century Gothic"/>
              </a:defRPr>
            </a:lvl7pPr>
            <a:lvl8pPr indent="0" lvl="7" marL="0" marR="0" rtl="0" algn="r">
              <a:spcBef>
                <a:spcPts val="0"/>
              </a:spcBef>
              <a:buNone/>
              <a:defRPr b="0" i="0" sz="1600">
                <a:solidFill>
                  <a:schemeClr val="dk1"/>
                </a:solidFill>
                <a:latin typeface="Century Gothic"/>
                <a:ea typeface="Century Gothic"/>
                <a:cs typeface="Century Gothic"/>
                <a:sym typeface="Century Gothic"/>
              </a:defRPr>
            </a:lvl8pPr>
            <a:lvl9pPr indent="0" lvl="8" marL="0" marR="0" rtl="0" algn="r">
              <a:spcBef>
                <a:spcPts val="0"/>
              </a:spcBef>
              <a:buNone/>
              <a:defRPr b="0" i="0" sz="16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371" name="Shape 371"/>
        <p:cNvGrpSpPr/>
        <p:nvPr/>
      </p:nvGrpSpPr>
      <p:grpSpPr>
        <a:xfrm>
          <a:off x="0" y="0"/>
          <a:ext cx="0" cy="0"/>
          <a:chOff x="0" y="0"/>
          <a:chExt cx="0" cy="0"/>
        </a:xfrm>
      </p:grpSpPr>
      <p:sp>
        <p:nvSpPr>
          <p:cNvPr id="372" name="Google Shape;372;p49"/>
          <p:cNvSpPr txBox="1"/>
          <p:nvPr/>
        </p:nvSpPr>
        <p:spPr>
          <a:xfrm>
            <a:off x="1602911" y="1359060"/>
            <a:ext cx="756000" cy="921000"/>
          </a:xfrm>
          <a:prstGeom prst="rect">
            <a:avLst/>
          </a:prstGeom>
          <a:noFill/>
          <a:ln>
            <a:noFill/>
          </a:ln>
        </p:spPr>
        <p:txBody>
          <a:bodyPr anchorCtr="0" anchor="ctr" bIns="74400" lIns="148775" spcFirstLastPara="1" rIns="148775" wrap="square" tIns="74400">
            <a:noAutofit/>
          </a:bodyPr>
          <a:lstStyle/>
          <a:p>
            <a:pPr indent="0" lvl="0" marL="0" marR="0" rtl="0" algn="l">
              <a:spcBef>
                <a:spcPts val="0"/>
              </a:spcBef>
              <a:spcAft>
                <a:spcPts val="0"/>
              </a:spcAft>
              <a:buClr>
                <a:schemeClr val="dk1"/>
              </a:buClr>
              <a:buFont typeface="Century Gothic"/>
              <a:buNone/>
            </a:pPr>
            <a:r>
              <a:rPr b="0" lang="en-GB" sz="13000" cap="none">
                <a:solidFill>
                  <a:schemeClr val="dk1"/>
                </a:solidFill>
                <a:latin typeface="Century Gothic"/>
                <a:ea typeface="Century Gothic"/>
                <a:cs typeface="Century Gothic"/>
                <a:sym typeface="Century Gothic"/>
              </a:rPr>
              <a:t>“</a:t>
            </a:r>
            <a:endParaRPr sz="1600"/>
          </a:p>
        </p:txBody>
      </p:sp>
      <p:sp>
        <p:nvSpPr>
          <p:cNvPr id="373" name="Google Shape;373;p49"/>
          <p:cNvSpPr txBox="1"/>
          <p:nvPr/>
        </p:nvSpPr>
        <p:spPr>
          <a:xfrm>
            <a:off x="13512501" y="4439896"/>
            <a:ext cx="756000" cy="921000"/>
          </a:xfrm>
          <a:prstGeom prst="rect">
            <a:avLst/>
          </a:prstGeom>
          <a:noFill/>
          <a:ln>
            <a:noFill/>
          </a:ln>
        </p:spPr>
        <p:txBody>
          <a:bodyPr anchorCtr="0" anchor="ctr" bIns="74400" lIns="148775" spcFirstLastPara="1" rIns="148775" wrap="square" tIns="74400">
            <a:noAutofit/>
          </a:bodyPr>
          <a:lstStyle/>
          <a:p>
            <a:pPr indent="0" lvl="0" marL="0" marR="0" rtl="0" algn="r">
              <a:spcBef>
                <a:spcPts val="0"/>
              </a:spcBef>
              <a:spcAft>
                <a:spcPts val="0"/>
              </a:spcAft>
              <a:buClr>
                <a:schemeClr val="dk1"/>
              </a:buClr>
              <a:buFont typeface="Century Gothic"/>
              <a:buNone/>
            </a:pPr>
            <a:r>
              <a:rPr b="0" lang="en-GB" sz="13000" cap="none">
                <a:solidFill>
                  <a:schemeClr val="dk1"/>
                </a:solidFill>
                <a:latin typeface="Century Gothic"/>
                <a:ea typeface="Century Gothic"/>
                <a:cs typeface="Century Gothic"/>
                <a:sym typeface="Century Gothic"/>
              </a:rPr>
              <a:t>”</a:t>
            </a:r>
            <a:endParaRPr sz="1600"/>
          </a:p>
        </p:txBody>
      </p:sp>
      <p:sp>
        <p:nvSpPr>
          <p:cNvPr id="374" name="Google Shape;374;p49"/>
          <p:cNvSpPr txBox="1"/>
          <p:nvPr>
            <p:ph type="title"/>
          </p:nvPr>
        </p:nvSpPr>
        <p:spPr>
          <a:xfrm>
            <a:off x="2359077" y="1079977"/>
            <a:ext cx="11531700" cy="4320000"/>
          </a:xfrm>
          <a:prstGeom prst="rect">
            <a:avLst/>
          </a:prstGeom>
          <a:noFill/>
          <a:ln>
            <a:noFill/>
          </a:ln>
        </p:spPr>
        <p:txBody>
          <a:bodyPr anchorCtr="0" anchor="ctr" bIns="106275" lIns="106275" spcFirstLastPara="1" rIns="106275" wrap="square" tIns="106275"/>
          <a:lstStyle>
            <a:lvl1pPr indent="0" lvl="0" marL="0" marR="0" rtl="0" algn="ctr">
              <a:spcBef>
                <a:spcPts val="0"/>
              </a:spcBef>
              <a:spcAft>
                <a:spcPts val="0"/>
              </a:spcAft>
              <a:buClr>
                <a:schemeClr val="dk1"/>
              </a:buClr>
              <a:buSzPts val="1600"/>
              <a:buFont typeface="Century Gothic"/>
              <a:buNone/>
              <a:defRPr b="0" i="0" sz="52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375" name="Google Shape;375;p49"/>
          <p:cNvSpPr txBox="1"/>
          <p:nvPr>
            <p:ph idx="1" type="body"/>
          </p:nvPr>
        </p:nvSpPr>
        <p:spPr>
          <a:xfrm>
            <a:off x="2642637" y="5399874"/>
            <a:ext cx="10964400" cy="600000"/>
          </a:xfrm>
          <a:prstGeom prst="rect">
            <a:avLst/>
          </a:prstGeom>
          <a:noFill/>
          <a:ln>
            <a:noFill/>
          </a:ln>
        </p:spPr>
        <p:txBody>
          <a:bodyPr anchorCtr="0" anchor="ctr" bIns="106275" lIns="106275" spcFirstLastPara="1" rIns="106275" wrap="square" tIns="106275"/>
          <a:lstStyle>
            <a:lvl1pPr indent="-228600" lvl="0" marL="457200" marR="0" rtl="0" algn="l">
              <a:spcBef>
                <a:spcPts val="600"/>
              </a:spcBef>
              <a:spcAft>
                <a:spcPts val="0"/>
              </a:spcAft>
              <a:buClr>
                <a:srgbClr val="B96B10"/>
              </a:buClr>
              <a:buSzPts val="5700"/>
              <a:buFont typeface="Arial"/>
              <a:buNone/>
              <a:defRPr b="0" i="0" sz="2900" u="none" cap="none" strike="noStrike">
                <a:solidFill>
                  <a:schemeClr val="dk1"/>
                </a:solidFill>
                <a:latin typeface="Century Gothic"/>
                <a:ea typeface="Century Gothic"/>
                <a:cs typeface="Century Gothic"/>
                <a:sym typeface="Century Gothic"/>
              </a:defRPr>
            </a:lvl1pPr>
            <a:lvl2pPr indent="-228600" lvl="1" marL="914400" marR="0" rtl="0" algn="l">
              <a:spcBef>
                <a:spcPts val="1000"/>
              </a:spcBef>
              <a:spcAft>
                <a:spcPts val="0"/>
              </a:spcAft>
              <a:buClr>
                <a:srgbClr val="B96B10"/>
              </a:buClr>
              <a:buSzPts val="4700"/>
              <a:buFont typeface="Arial"/>
              <a:buNone/>
              <a:defRPr b="0" i="0" sz="3300" u="none" cap="none" strike="noStrike">
                <a:solidFill>
                  <a:schemeClr val="dk1"/>
                </a:solidFill>
                <a:latin typeface="Century Gothic"/>
                <a:ea typeface="Century Gothic"/>
                <a:cs typeface="Century Gothic"/>
                <a:sym typeface="Century Gothic"/>
              </a:defRPr>
            </a:lvl2pPr>
            <a:lvl3pPr indent="-228600" lvl="2" marL="1371600" marR="0" rtl="0" algn="l">
              <a:spcBef>
                <a:spcPts val="1000"/>
              </a:spcBef>
              <a:spcAft>
                <a:spcPts val="0"/>
              </a:spcAft>
              <a:buClr>
                <a:srgbClr val="B96B10"/>
              </a:buClr>
              <a:buSzPts val="4200"/>
              <a:buFont typeface="Arial"/>
              <a:buNone/>
              <a:defRPr b="0" i="0" sz="2900" u="none" cap="none" strike="noStrike">
                <a:solidFill>
                  <a:schemeClr val="dk1"/>
                </a:solidFill>
                <a:latin typeface="Century Gothic"/>
                <a:ea typeface="Century Gothic"/>
                <a:cs typeface="Century Gothic"/>
                <a:sym typeface="Century Gothic"/>
              </a:defRPr>
            </a:lvl3pPr>
            <a:lvl4pPr indent="-228600" lvl="3" marL="1828800" marR="0" rtl="0" algn="l">
              <a:spcBef>
                <a:spcPts val="1000"/>
              </a:spcBef>
              <a:spcAft>
                <a:spcPts val="0"/>
              </a:spcAft>
              <a:buClr>
                <a:srgbClr val="B96B10"/>
              </a:buClr>
              <a:buSzPts val="3800"/>
              <a:buFont typeface="Arial"/>
              <a:buNone/>
              <a:defRPr b="0" i="0" sz="2600" u="none" cap="none" strike="noStrike">
                <a:solidFill>
                  <a:schemeClr val="dk1"/>
                </a:solidFill>
                <a:latin typeface="Century Gothic"/>
                <a:ea typeface="Century Gothic"/>
                <a:cs typeface="Century Gothic"/>
                <a:sym typeface="Century Gothic"/>
              </a:defRPr>
            </a:lvl4pPr>
            <a:lvl5pPr indent="-228600" lvl="4" marL="2286000" marR="0" rtl="0" algn="l">
              <a:spcBef>
                <a:spcPts val="1000"/>
              </a:spcBef>
              <a:spcAft>
                <a:spcPts val="0"/>
              </a:spcAft>
              <a:buClr>
                <a:srgbClr val="B96B10"/>
              </a:buClr>
              <a:buSzPts val="3300"/>
              <a:buFont typeface="Arial"/>
              <a:buNone/>
              <a:defRPr b="0" i="0" sz="2300" u="none" cap="none" strike="noStrike">
                <a:solidFill>
                  <a:schemeClr val="dk1"/>
                </a:solidFill>
                <a:latin typeface="Century Gothic"/>
                <a:ea typeface="Century Gothic"/>
                <a:cs typeface="Century Gothic"/>
                <a:sym typeface="Century Gothic"/>
              </a:defRPr>
            </a:lvl5pPr>
            <a:lvl6pPr indent="-438150" lvl="5" marL="27432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6pPr>
            <a:lvl7pPr indent="-438150" lvl="6" marL="32004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7pPr>
            <a:lvl8pPr indent="-438150" lvl="7" marL="36576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8pPr>
            <a:lvl9pPr indent="-438150" lvl="8" marL="4114800" marR="0" rtl="0" algn="l">
              <a:spcBef>
                <a:spcPts val="1000"/>
              </a:spcBef>
              <a:spcAft>
                <a:spcPts val="100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9pPr>
          </a:lstStyle>
          <a:p/>
        </p:txBody>
      </p:sp>
      <p:sp>
        <p:nvSpPr>
          <p:cNvPr id="376" name="Google Shape;376;p49"/>
          <p:cNvSpPr txBox="1"/>
          <p:nvPr>
            <p:ph idx="2" type="body"/>
          </p:nvPr>
        </p:nvSpPr>
        <p:spPr>
          <a:xfrm>
            <a:off x="1841180" y="6839842"/>
            <a:ext cx="12427500" cy="2279700"/>
          </a:xfrm>
          <a:prstGeom prst="rect">
            <a:avLst/>
          </a:prstGeom>
          <a:noFill/>
          <a:ln>
            <a:noFill/>
          </a:ln>
        </p:spPr>
        <p:txBody>
          <a:bodyPr anchorCtr="0" anchor="ctr" bIns="106275" lIns="106275" spcFirstLastPara="1" rIns="106275" wrap="square" tIns="106275"/>
          <a:lstStyle>
            <a:lvl1pPr indent="-228600" lvl="0" marL="457200" marR="0" rtl="0" algn="ctr">
              <a:spcBef>
                <a:spcPts val="700"/>
              </a:spcBef>
              <a:spcAft>
                <a:spcPts val="0"/>
              </a:spcAft>
              <a:buClr>
                <a:srgbClr val="B96B10"/>
              </a:buClr>
              <a:buSzPts val="5700"/>
              <a:buFont typeface="Arial"/>
              <a:buNone/>
              <a:defRPr b="0" i="0" sz="3300" u="none" cap="none" strike="noStrike">
                <a:solidFill>
                  <a:schemeClr val="dk1"/>
                </a:solidFill>
                <a:latin typeface="Century Gothic"/>
                <a:ea typeface="Century Gothic"/>
                <a:cs typeface="Century Gothic"/>
                <a:sym typeface="Century Gothic"/>
              </a:defRPr>
            </a:lvl1pPr>
            <a:lvl2pPr indent="-228600" lvl="1" marL="914400" marR="0" rtl="0" algn="l">
              <a:spcBef>
                <a:spcPts val="1000"/>
              </a:spcBef>
              <a:spcAft>
                <a:spcPts val="0"/>
              </a:spcAft>
              <a:buClr>
                <a:srgbClr val="B96B10"/>
              </a:buClr>
              <a:buSzPts val="4700"/>
              <a:buFont typeface="Arial"/>
              <a:buNone/>
              <a:defRPr b="0" i="0" sz="2900" u="none" cap="none" strike="noStrike">
                <a:solidFill>
                  <a:srgbClr val="888888"/>
                </a:solidFill>
                <a:latin typeface="Century Gothic"/>
                <a:ea typeface="Century Gothic"/>
                <a:cs typeface="Century Gothic"/>
                <a:sym typeface="Century Gothic"/>
              </a:defRPr>
            </a:lvl2pPr>
            <a:lvl3pPr indent="-228600" lvl="2" marL="1371600" marR="0" rtl="0" algn="l">
              <a:spcBef>
                <a:spcPts val="1000"/>
              </a:spcBef>
              <a:spcAft>
                <a:spcPts val="0"/>
              </a:spcAft>
              <a:buClr>
                <a:srgbClr val="B96B10"/>
              </a:buClr>
              <a:buSzPts val="4200"/>
              <a:buFont typeface="Arial"/>
              <a:buNone/>
              <a:defRPr b="0" i="0" sz="2600" u="none" cap="none" strike="noStrike">
                <a:solidFill>
                  <a:srgbClr val="888888"/>
                </a:solidFill>
                <a:latin typeface="Century Gothic"/>
                <a:ea typeface="Century Gothic"/>
                <a:cs typeface="Century Gothic"/>
                <a:sym typeface="Century Gothic"/>
              </a:defRPr>
            </a:lvl3pPr>
            <a:lvl4pPr indent="-228600" lvl="3" marL="1828800" marR="0" rtl="0" algn="l">
              <a:spcBef>
                <a:spcPts val="1000"/>
              </a:spcBef>
              <a:spcAft>
                <a:spcPts val="0"/>
              </a:spcAft>
              <a:buClr>
                <a:srgbClr val="B96B10"/>
              </a:buClr>
              <a:buSzPts val="3800"/>
              <a:buFont typeface="Arial"/>
              <a:buNone/>
              <a:defRPr b="0" i="0" sz="2300" u="none" cap="none" strike="noStrike">
                <a:solidFill>
                  <a:srgbClr val="888888"/>
                </a:solidFill>
                <a:latin typeface="Century Gothic"/>
                <a:ea typeface="Century Gothic"/>
                <a:cs typeface="Century Gothic"/>
                <a:sym typeface="Century Gothic"/>
              </a:defRPr>
            </a:lvl4pPr>
            <a:lvl5pPr indent="-228600" lvl="4" marL="22860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5pPr>
            <a:lvl6pPr indent="-228600" lvl="5" marL="27432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6pPr>
            <a:lvl7pPr indent="-228600" lvl="6" marL="32004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7pPr>
            <a:lvl8pPr indent="-228600" lvl="7" marL="36576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8pPr>
            <a:lvl9pPr indent="-228600" lvl="8" marL="4114800" marR="0" rtl="0" algn="l">
              <a:spcBef>
                <a:spcPts val="1000"/>
              </a:spcBef>
              <a:spcAft>
                <a:spcPts val="100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9pPr>
          </a:lstStyle>
          <a:p/>
        </p:txBody>
      </p:sp>
      <p:sp>
        <p:nvSpPr>
          <p:cNvPr id="377" name="Google Shape;377;p49"/>
          <p:cNvSpPr txBox="1"/>
          <p:nvPr>
            <p:ph idx="10" type="dt"/>
          </p:nvPr>
        </p:nvSpPr>
        <p:spPr>
          <a:xfrm>
            <a:off x="12167372" y="9631385"/>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78" name="Google Shape;378;p49"/>
          <p:cNvSpPr txBox="1"/>
          <p:nvPr>
            <p:ph idx="11" type="ftr"/>
          </p:nvPr>
        </p:nvSpPr>
        <p:spPr>
          <a:xfrm>
            <a:off x="3285445" y="9631385"/>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79" name="Google Shape;379;p49"/>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a:solidFill>
                  <a:schemeClr val="dk1"/>
                </a:solidFill>
                <a:latin typeface="Century Gothic"/>
                <a:ea typeface="Century Gothic"/>
                <a:cs typeface="Century Gothic"/>
                <a:sym typeface="Century Gothic"/>
              </a:defRPr>
            </a:lvl1pPr>
            <a:lvl2pPr indent="0" lvl="1" marL="0" marR="0" rtl="0" algn="r">
              <a:spcBef>
                <a:spcPts val="0"/>
              </a:spcBef>
              <a:buNone/>
              <a:defRPr b="0" i="0" sz="1600">
                <a:solidFill>
                  <a:schemeClr val="dk1"/>
                </a:solidFill>
                <a:latin typeface="Century Gothic"/>
                <a:ea typeface="Century Gothic"/>
                <a:cs typeface="Century Gothic"/>
                <a:sym typeface="Century Gothic"/>
              </a:defRPr>
            </a:lvl2pPr>
            <a:lvl3pPr indent="0" lvl="2" marL="0" marR="0" rtl="0" algn="r">
              <a:spcBef>
                <a:spcPts val="0"/>
              </a:spcBef>
              <a:buNone/>
              <a:defRPr b="0" i="0" sz="1600">
                <a:solidFill>
                  <a:schemeClr val="dk1"/>
                </a:solidFill>
                <a:latin typeface="Century Gothic"/>
                <a:ea typeface="Century Gothic"/>
                <a:cs typeface="Century Gothic"/>
                <a:sym typeface="Century Gothic"/>
              </a:defRPr>
            </a:lvl3pPr>
            <a:lvl4pPr indent="0" lvl="3" marL="0" marR="0" rtl="0" algn="r">
              <a:spcBef>
                <a:spcPts val="0"/>
              </a:spcBef>
              <a:buNone/>
              <a:defRPr b="0" i="0" sz="1600">
                <a:solidFill>
                  <a:schemeClr val="dk1"/>
                </a:solidFill>
                <a:latin typeface="Century Gothic"/>
                <a:ea typeface="Century Gothic"/>
                <a:cs typeface="Century Gothic"/>
                <a:sym typeface="Century Gothic"/>
              </a:defRPr>
            </a:lvl4pPr>
            <a:lvl5pPr indent="0" lvl="4" marL="0" marR="0" rtl="0" algn="r">
              <a:spcBef>
                <a:spcPts val="0"/>
              </a:spcBef>
              <a:buNone/>
              <a:defRPr b="0" i="0" sz="1600">
                <a:solidFill>
                  <a:schemeClr val="dk1"/>
                </a:solidFill>
                <a:latin typeface="Century Gothic"/>
                <a:ea typeface="Century Gothic"/>
                <a:cs typeface="Century Gothic"/>
                <a:sym typeface="Century Gothic"/>
              </a:defRPr>
            </a:lvl5pPr>
            <a:lvl6pPr indent="0" lvl="5" marL="0" marR="0" rtl="0" algn="r">
              <a:spcBef>
                <a:spcPts val="0"/>
              </a:spcBef>
              <a:buNone/>
              <a:defRPr b="0" i="0" sz="1600">
                <a:solidFill>
                  <a:schemeClr val="dk1"/>
                </a:solidFill>
                <a:latin typeface="Century Gothic"/>
                <a:ea typeface="Century Gothic"/>
                <a:cs typeface="Century Gothic"/>
                <a:sym typeface="Century Gothic"/>
              </a:defRPr>
            </a:lvl6pPr>
            <a:lvl7pPr indent="0" lvl="6" marL="0" marR="0" rtl="0" algn="r">
              <a:spcBef>
                <a:spcPts val="0"/>
              </a:spcBef>
              <a:buNone/>
              <a:defRPr b="0" i="0" sz="1600">
                <a:solidFill>
                  <a:schemeClr val="dk1"/>
                </a:solidFill>
                <a:latin typeface="Century Gothic"/>
                <a:ea typeface="Century Gothic"/>
                <a:cs typeface="Century Gothic"/>
                <a:sym typeface="Century Gothic"/>
              </a:defRPr>
            </a:lvl7pPr>
            <a:lvl8pPr indent="0" lvl="7" marL="0" marR="0" rtl="0" algn="r">
              <a:spcBef>
                <a:spcPts val="0"/>
              </a:spcBef>
              <a:buNone/>
              <a:defRPr b="0" i="0" sz="1600">
                <a:solidFill>
                  <a:schemeClr val="dk1"/>
                </a:solidFill>
                <a:latin typeface="Century Gothic"/>
                <a:ea typeface="Century Gothic"/>
                <a:cs typeface="Century Gothic"/>
                <a:sym typeface="Century Gothic"/>
              </a:defRPr>
            </a:lvl8pPr>
            <a:lvl9pPr indent="0" lvl="8" marL="0" marR="0" rtl="0" algn="r">
              <a:spcBef>
                <a:spcPts val="0"/>
              </a:spcBef>
              <a:buNone/>
              <a:defRPr b="0" i="0" sz="16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380" name="Shape 380"/>
        <p:cNvGrpSpPr/>
        <p:nvPr/>
      </p:nvGrpSpPr>
      <p:grpSpPr>
        <a:xfrm>
          <a:off x="0" y="0"/>
          <a:ext cx="0" cy="0"/>
          <a:chOff x="0" y="0"/>
          <a:chExt cx="0" cy="0"/>
        </a:xfrm>
      </p:grpSpPr>
      <p:sp>
        <p:nvSpPr>
          <p:cNvPr id="381" name="Google Shape;381;p50"/>
          <p:cNvSpPr txBox="1"/>
          <p:nvPr>
            <p:ph type="title"/>
          </p:nvPr>
        </p:nvSpPr>
        <p:spPr>
          <a:xfrm>
            <a:off x="1841184" y="5210243"/>
            <a:ext cx="12427500" cy="2313000"/>
          </a:xfrm>
          <a:prstGeom prst="rect">
            <a:avLst/>
          </a:prstGeom>
          <a:noFill/>
          <a:ln>
            <a:noFill/>
          </a:ln>
        </p:spPr>
        <p:txBody>
          <a:bodyPr anchorCtr="0" anchor="b" bIns="106275" lIns="106275" spcFirstLastPara="1" rIns="106275" wrap="square" tIns="106275"/>
          <a:lstStyle>
            <a:lvl1pPr indent="0" lvl="0" marL="0" marR="0" rtl="0" algn="r">
              <a:spcBef>
                <a:spcPts val="0"/>
              </a:spcBef>
              <a:spcAft>
                <a:spcPts val="0"/>
              </a:spcAft>
              <a:buClr>
                <a:schemeClr val="dk1"/>
              </a:buClr>
              <a:buSzPts val="1600"/>
              <a:buFont typeface="Century Gothic"/>
              <a:buNone/>
              <a:defRPr b="0" i="0" sz="52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382" name="Google Shape;382;p50"/>
          <p:cNvSpPr txBox="1"/>
          <p:nvPr>
            <p:ph idx="1" type="body"/>
          </p:nvPr>
        </p:nvSpPr>
        <p:spPr>
          <a:xfrm>
            <a:off x="1841181" y="7523260"/>
            <a:ext cx="12427500" cy="1354800"/>
          </a:xfrm>
          <a:prstGeom prst="rect">
            <a:avLst/>
          </a:prstGeom>
          <a:noFill/>
          <a:ln>
            <a:noFill/>
          </a:ln>
        </p:spPr>
        <p:txBody>
          <a:bodyPr anchorCtr="0" anchor="t" bIns="106275" lIns="106275" spcFirstLastPara="1" rIns="106275" wrap="square" tIns="106275"/>
          <a:lstStyle>
            <a:lvl1pPr indent="-228600" lvl="0" marL="457200" marR="0" rtl="0" algn="r">
              <a:spcBef>
                <a:spcPts val="700"/>
              </a:spcBef>
              <a:spcAft>
                <a:spcPts val="0"/>
              </a:spcAft>
              <a:buClr>
                <a:srgbClr val="B96B10"/>
              </a:buClr>
              <a:buSzPts val="5700"/>
              <a:buFont typeface="Arial"/>
              <a:buNone/>
              <a:defRPr b="0" i="0" sz="3300" u="none" cap="none" strike="noStrike">
                <a:solidFill>
                  <a:schemeClr val="dk1"/>
                </a:solidFill>
                <a:latin typeface="Century Gothic"/>
                <a:ea typeface="Century Gothic"/>
                <a:cs typeface="Century Gothic"/>
                <a:sym typeface="Century Gothic"/>
              </a:defRPr>
            </a:lvl1pPr>
            <a:lvl2pPr indent="-228600" lvl="1" marL="914400" marR="0" rtl="0" algn="l">
              <a:spcBef>
                <a:spcPts val="1000"/>
              </a:spcBef>
              <a:spcAft>
                <a:spcPts val="0"/>
              </a:spcAft>
              <a:buClr>
                <a:srgbClr val="B96B10"/>
              </a:buClr>
              <a:buSzPts val="4700"/>
              <a:buFont typeface="Arial"/>
              <a:buNone/>
              <a:defRPr b="0" i="0" sz="2900" u="none" cap="none" strike="noStrike">
                <a:solidFill>
                  <a:srgbClr val="888888"/>
                </a:solidFill>
                <a:latin typeface="Century Gothic"/>
                <a:ea typeface="Century Gothic"/>
                <a:cs typeface="Century Gothic"/>
                <a:sym typeface="Century Gothic"/>
              </a:defRPr>
            </a:lvl2pPr>
            <a:lvl3pPr indent="-228600" lvl="2" marL="1371600" marR="0" rtl="0" algn="l">
              <a:spcBef>
                <a:spcPts val="1000"/>
              </a:spcBef>
              <a:spcAft>
                <a:spcPts val="0"/>
              </a:spcAft>
              <a:buClr>
                <a:srgbClr val="B96B10"/>
              </a:buClr>
              <a:buSzPts val="4200"/>
              <a:buFont typeface="Arial"/>
              <a:buNone/>
              <a:defRPr b="0" i="0" sz="2600" u="none" cap="none" strike="noStrike">
                <a:solidFill>
                  <a:srgbClr val="888888"/>
                </a:solidFill>
                <a:latin typeface="Century Gothic"/>
                <a:ea typeface="Century Gothic"/>
                <a:cs typeface="Century Gothic"/>
                <a:sym typeface="Century Gothic"/>
              </a:defRPr>
            </a:lvl3pPr>
            <a:lvl4pPr indent="-228600" lvl="3" marL="1828800" marR="0" rtl="0" algn="l">
              <a:spcBef>
                <a:spcPts val="1000"/>
              </a:spcBef>
              <a:spcAft>
                <a:spcPts val="0"/>
              </a:spcAft>
              <a:buClr>
                <a:srgbClr val="B96B10"/>
              </a:buClr>
              <a:buSzPts val="3800"/>
              <a:buFont typeface="Arial"/>
              <a:buNone/>
              <a:defRPr b="0" i="0" sz="2300" u="none" cap="none" strike="noStrike">
                <a:solidFill>
                  <a:srgbClr val="888888"/>
                </a:solidFill>
                <a:latin typeface="Century Gothic"/>
                <a:ea typeface="Century Gothic"/>
                <a:cs typeface="Century Gothic"/>
                <a:sym typeface="Century Gothic"/>
              </a:defRPr>
            </a:lvl4pPr>
            <a:lvl5pPr indent="-228600" lvl="4" marL="22860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5pPr>
            <a:lvl6pPr indent="-228600" lvl="5" marL="27432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6pPr>
            <a:lvl7pPr indent="-228600" lvl="6" marL="32004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7pPr>
            <a:lvl8pPr indent="-228600" lvl="7" marL="36576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8pPr>
            <a:lvl9pPr indent="-228600" lvl="8" marL="4114800" marR="0" rtl="0" algn="l">
              <a:spcBef>
                <a:spcPts val="1000"/>
              </a:spcBef>
              <a:spcAft>
                <a:spcPts val="100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9pPr>
          </a:lstStyle>
          <a:p/>
        </p:txBody>
      </p:sp>
      <p:sp>
        <p:nvSpPr>
          <p:cNvPr id="383" name="Google Shape;383;p50"/>
          <p:cNvSpPr txBox="1"/>
          <p:nvPr>
            <p:ph idx="10" type="dt"/>
          </p:nvPr>
        </p:nvSpPr>
        <p:spPr>
          <a:xfrm>
            <a:off x="12167372" y="9631385"/>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84" name="Google Shape;384;p50"/>
          <p:cNvSpPr txBox="1"/>
          <p:nvPr>
            <p:ph idx="11" type="ftr"/>
          </p:nvPr>
        </p:nvSpPr>
        <p:spPr>
          <a:xfrm>
            <a:off x="3285445" y="9631385"/>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85" name="Google Shape;385;p50"/>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a:solidFill>
                  <a:schemeClr val="dk1"/>
                </a:solidFill>
                <a:latin typeface="Century Gothic"/>
                <a:ea typeface="Century Gothic"/>
                <a:cs typeface="Century Gothic"/>
                <a:sym typeface="Century Gothic"/>
              </a:defRPr>
            </a:lvl1pPr>
            <a:lvl2pPr indent="0" lvl="1" marL="0" marR="0" rtl="0" algn="r">
              <a:spcBef>
                <a:spcPts val="0"/>
              </a:spcBef>
              <a:buNone/>
              <a:defRPr b="0" i="0" sz="1600">
                <a:solidFill>
                  <a:schemeClr val="dk1"/>
                </a:solidFill>
                <a:latin typeface="Century Gothic"/>
                <a:ea typeface="Century Gothic"/>
                <a:cs typeface="Century Gothic"/>
                <a:sym typeface="Century Gothic"/>
              </a:defRPr>
            </a:lvl2pPr>
            <a:lvl3pPr indent="0" lvl="2" marL="0" marR="0" rtl="0" algn="r">
              <a:spcBef>
                <a:spcPts val="0"/>
              </a:spcBef>
              <a:buNone/>
              <a:defRPr b="0" i="0" sz="1600">
                <a:solidFill>
                  <a:schemeClr val="dk1"/>
                </a:solidFill>
                <a:latin typeface="Century Gothic"/>
                <a:ea typeface="Century Gothic"/>
                <a:cs typeface="Century Gothic"/>
                <a:sym typeface="Century Gothic"/>
              </a:defRPr>
            </a:lvl3pPr>
            <a:lvl4pPr indent="0" lvl="3" marL="0" marR="0" rtl="0" algn="r">
              <a:spcBef>
                <a:spcPts val="0"/>
              </a:spcBef>
              <a:buNone/>
              <a:defRPr b="0" i="0" sz="1600">
                <a:solidFill>
                  <a:schemeClr val="dk1"/>
                </a:solidFill>
                <a:latin typeface="Century Gothic"/>
                <a:ea typeface="Century Gothic"/>
                <a:cs typeface="Century Gothic"/>
                <a:sym typeface="Century Gothic"/>
              </a:defRPr>
            </a:lvl4pPr>
            <a:lvl5pPr indent="0" lvl="4" marL="0" marR="0" rtl="0" algn="r">
              <a:spcBef>
                <a:spcPts val="0"/>
              </a:spcBef>
              <a:buNone/>
              <a:defRPr b="0" i="0" sz="1600">
                <a:solidFill>
                  <a:schemeClr val="dk1"/>
                </a:solidFill>
                <a:latin typeface="Century Gothic"/>
                <a:ea typeface="Century Gothic"/>
                <a:cs typeface="Century Gothic"/>
                <a:sym typeface="Century Gothic"/>
              </a:defRPr>
            </a:lvl5pPr>
            <a:lvl6pPr indent="0" lvl="5" marL="0" marR="0" rtl="0" algn="r">
              <a:spcBef>
                <a:spcPts val="0"/>
              </a:spcBef>
              <a:buNone/>
              <a:defRPr b="0" i="0" sz="1600">
                <a:solidFill>
                  <a:schemeClr val="dk1"/>
                </a:solidFill>
                <a:latin typeface="Century Gothic"/>
                <a:ea typeface="Century Gothic"/>
                <a:cs typeface="Century Gothic"/>
                <a:sym typeface="Century Gothic"/>
              </a:defRPr>
            </a:lvl6pPr>
            <a:lvl7pPr indent="0" lvl="6" marL="0" marR="0" rtl="0" algn="r">
              <a:spcBef>
                <a:spcPts val="0"/>
              </a:spcBef>
              <a:buNone/>
              <a:defRPr b="0" i="0" sz="1600">
                <a:solidFill>
                  <a:schemeClr val="dk1"/>
                </a:solidFill>
                <a:latin typeface="Century Gothic"/>
                <a:ea typeface="Century Gothic"/>
                <a:cs typeface="Century Gothic"/>
                <a:sym typeface="Century Gothic"/>
              </a:defRPr>
            </a:lvl7pPr>
            <a:lvl8pPr indent="0" lvl="7" marL="0" marR="0" rtl="0" algn="r">
              <a:spcBef>
                <a:spcPts val="0"/>
              </a:spcBef>
              <a:buNone/>
              <a:defRPr b="0" i="0" sz="1600">
                <a:solidFill>
                  <a:schemeClr val="dk1"/>
                </a:solidFill>
                <a:latin typeface="Century Gothic"/>
                <a:ea typeface="Century Gothic"/>
                <a:cs typeface="Century Gothic"/>
                <a:sym typeface="Century Gothic"/>
              </a:defRPr>
            </a:lvl8pPr>
            <a:lvl9pPr indent="0" lvl="8" marL="0" marR="0" rtl="0" algn="r">
              <a:spcBef>
                <a:spcPts val="0"/>
              </a:spcBef>
              <a:buNone/>
              <a:defRPr b="0" i="0" sz="16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386" name="Shape 386"/>
        <p:cNvGrpSpPr/>
        <p:nvPr/>
      </p:nvGrpSpPr>
      <p:grpSpPr>
        <a:xfrm>
          <a:off x="0" y="0"/>
          <a:ext cx="0" cy="0"/>
          <a:chOff x="0" y="0"/>
          <a:chExt cx="0" cy="0"/>
        </a:xfrm>
      </p:grpSpPr>
      <p:sp>
        <p:nvSpPr>
          <p:cNvPr id="387" name="Google Shape;387;p51"/>
          <p:cNvSpPr txBox="1"/>
          <p:nvPr/>
        </p:nvSpPr>
        <p:spPr>
          <a:xfrm>
            <a:off x="1602911" y="1359060"/>
            <a:ext cx="756000" cy="921000"/>
          </a:xfrm>
          <a:prstGeom prst="rect">
            <a:avLst/>
          </a:prstGeom>
          <a:noFill/>
          <a:ln>
            <a:noFill/>
          </a:ln>
        </p:spPr>
        <p:txBody>
          <a:bodyPr anchorCtr="0" anchor="ctr" bIns="74400" lIns="148775" spcFirstLastPara="1" rIns="148775" wrap="square" tIns="74400">
            <a:noAutofit/>
          </a:bodyPr>
          <a:lstStyle/>
          <a:p>
            <a:pPr indent="0" lvl="0" marL="0" marR="0" rtl="0" algn="l">
              <a:spcBef>
                <a:spcPts val="0"/>
              </a:spcBef>
              <a:spcAft>
                <a:spcPts val="0"/>
              </a:spcAft>
              <a:buClr>
                <a:schemeClr val="dk1"/>
              </a:buClr>
              <a:buFont typeface="Century Gothic"/>
              <a:buNone/>
            </a:pPr>
            <a:r>
              <a:rPr b="0" lang="en-GB" sz="13000" cap="none">
                <a:solidFill>
                  <a:schemeClr val="dk1"/>
                </a:solidFill>
                <a:latin typeface="Century Gothic"/>
                <a:ea typeface="Century Gothic"/>
                <a:cs typeface="Century Gothic"/>
                <a:sym typeface="Century Gothic"/>
              </a:rPr>
              <a:t>“</a:t>
            </a:r>
            <a:endParaRPr sz="1600"/>
          </a:p>
        </p:txBody>
      </p:sp>
      <p:sp>
        <p:nvSpPr>
          <p:cNvPr id="388" name="Google Shape;388;p51"/>
          <p:cNvSpPr txBox="1"/>
          <p:nvPr/>
        </p:nvSpPr>
        <p:spPr>
          <a:xfrm>
            <a:off x="13512501" y="4439896"/>
            <a:ext cx="756000" cy="921000"/>
          </a:xfrm>
          <a:prstGeom prst="rect">
            <a:avLst/>
          </a:prstGeom>
          <a:noFill/>
          <a:ln>
            <a:noFill/>
          </a:ln>
        </p:spPr>
        <p:txBody>
          <a:bodyPr anchorCtr="0" anchor="ctr" bIns="74400" lIns="148775" spcFirstLastPara="1" rIns="148775" wrap="square" tIns="74400">
            <a:noAutofit/>
          </a:bodyPr>
          <a:lstStyle/>
          <a:p>
            <a:pPr indent="0" lvl="0" marL="0" marR="0" rtl="0" algn="r">
              <a:spcBef>
                <a:spcPts val="0"/>
              </a:spcBef>
              <a:spcAft>
                <a:spcPts val="0"/>
              </a:spcAft>
              <a:buClr>
                <a:schemeClr val="dk1"/>
              </a:buClr>
              <a:buFont typeface="Century Gothic"/>
              <a:buNone/>
            </a:pPr>
            <a:r>
              <a:rPr b="0" lang="en-GB" sz="13000" cap="none">
                <a:solidFill>
                  <a:schemeClr val="dk1"/>
                </a:solidFill>
                <a:latin typeface="Century Gothic"/>
                <a:ea typeface="Century Gothic"/>
                <a:cs typeface="Century Gothic"/>
                <a:sym typeface="Century Gothic"/>
              </a:rPr>
              <a:t>”</a:t>
            </a:r>
            <a:endParaRPr sz="1600"/>
          </a:p>
        </p:txBody>
      </p:sp>
      <p:sp>
        <p:nvSpPr>
          <p:cNvPr id="389" name="Google Shape;389;p51"/>
          <p:cNvSpPr txBox="1"/>
          <p:nvPr>
            <p:ph type="title"/>
          </p:nvPr>
        </p:nvSpPr>
        <p:spPr>
          <a:xfrm>
            <a:off x="2359077" y="1079977"/>
            <a:ext cx="11531700" cy="4320000"/>
          </a:xfrm>
          <a:prstGeom prst="rect">
            <a:avLst/>
          </a:prstGeom>
          <a:noFill/>
          <a:ln>
            <a:noFill/>
          </a:ln>
        </p:spPr>
        <p:txBody>
          <a:bodyPr anchorCtr="0" anchor="ctr" bIns="106275" lIns="106275" spcFirstLastPara="1" rIns="106275" wrap="square" tIns="106275"/>
          <a:lstStyle>
            <a:lvl1pPr indent="0" lvl="0" marL="0" marR="0" rtl="0" algn="ctr">
              <a:spcBef>
                <a:spcPts val="0"/>
              </a:spcBef>
              <a:spcAft>
                <a:spcPts val="0"/>
              </a:spcAft>
              <a:buClr>
                <a:schemeClr val="dk1"/>
              </a:buClr>
              <a:buSzPts val="1600"/>
              <a:buFont typeface="Century Gothic"/>
              <a:buNone/>
              <a:defRPr b="0" i="0" sz="52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390" name="Google Shape;390;p51"/>
          <p:cNvSpPr txBox="1"/>
          <p:nvPr>
            <p:ph idx="1" type="body"/>
          </p:nvPr>
        </p:nvSpPr>
        <p:spPr>
          <a:xfrm>
            <a:off x="1841183" y="6119858"/>
            <a:ext cx="12427500" cy="1400100"/>
          </a:xfrm>
          <a:prstGeom prst="rect">
            <a:avLst/>
          </a:prstGeom>
          <a:noFill/>
          <a:ln>
            <a:noFill/>
          </a:ln>
        </p:spPr>
        <p:txBody>
          <a:bodyPr anchorCtr="0" anchor="b" bIns="106275" lIns="106275" spcFirstLastPara="1" rIns="106275" wrap="square" tIns="106275"/>
          <a:lstStyle>
            <a:lvl1pPr indent="-228600" lvl="0" marL="457200" marR="0" rtl="0" algn="r">
              <a:spcBef>
                <a:spcPts val="800"/>
              </a:spcBef>
              <a:spcAft>
                <a:spcPts val="0"/>
              </a:spcAft>
              <a:buClr>
                <a:srgbClr val="B96B10"/>
              </a:buClr>
              <a:buSzPts val="5700"/>
              <a:buFont typeface="Arial"/>
              <a:buNone/>
              <a:defRPr b="0" i="0" sz="3900" u="none" cap="none" strike="noStrike">
                <a:solidFill>
                  <a:schemeClr val="dk1"/>
                </a:solidFill>
                <a:latin typeface="Century Gothic"/>
                <a:ea typeface="Century Gothic"/>
                <a:cs typeface="Century Gothic"/>
                <a:sym typeface="Century Gothic"/>
              </a:defRPr>
            </a:lvl1pPr>
            <a:lvl2pPr indent="-527050" lvl="1" marL="914400" marR="0" rtl="0" algn="l">
              <a:spcBef>
                <a:spcPts val="1000"/>
              </a:spcBef>
              <a:spcAft>
                <a:spcPts val="0"/>
              </a:spcAft>
              <a:buClr>
                <a:srgbClr val="B96B10"/>
              </a:buClr>
              <a:buSzPts val="4700"/>
              <a:buFont typeface="Arial"/>
              <a:buChar char="•"/>
              <a:defRPr b="0" i="0" sz="3300" u="none" cap="none" strike="noStrike">
                <a:solidFill>
                  <a:schemeClr val="dk1"/>
                </a:solidFill>
                <a:latin typeface="Century Gothic"/>
                <a:ea typeface="Century Gothic"/>
                <a:cs typeface="Century Gothic"/>
                <a:sym typeface="Century Gothic"/>
              </a:defRPr>
            </a:lvl2pPr>
            <a:lvl3pPr indent="-495300" lvl="2" marL="1371600" marR="0" rtl="0" algn="l">
              <a:spcBef>
                <a:spcPts val="1000"/>
              </a:spcBef>
              <a:spcAft>
                <a:spcPts val="0"/>
              </a:spcAft>
              <a:buClr>
                <a:srgbClr val="B96B10"/>
              </a:buClr>
              <a:buSzPts val="4200"/>
              <a:buFont typeface="Arial"/>
              <a:buChar char="•"/>
              <a:defRPr b="0" i="0" sz="2900" u="none" cap="none" strike="noStrike">
                <a:solidFill>
                  <a:schemeClr val="dk1"/>
                </a:solidFill>
                <a:latin typeface="Century Gothic"/>
                <a:ea typeface="Century Gothic"/>
                <a:cs typeface="Century Gothic"/>
                <a:sym typeface="Century Gothic"/>
              </a:defRPr>
            </a:lvl3pPr>
            <a:lvl4pPr indent="-469900" lvl="3" marL="1828800" marR="0" rtl="0" algn="l">
              <a:spcBef>
                <a:spcPts val="1000"/>
              </a:spcBef>
              <a:spcAft>
                <a:spcPts val="0"/>
              </a:spcAft>
              <a:buClr>
                <a:srgbClr val="B96B10"/>
              </a:buClr>
              <a:buSzPts val="3800"/>
              <a:buFont typeface="Arial"/>
              <a:buChar char="•"/>
              <a:defRPr b="0" i="0" sz="2600" u="none" cap="none" strike="noStrike">
                <a:solidFill>
                  <a:schemeClr val="dk1"/>
                </a:solidFill>
                <a:latin typeface="Century Gothic"/>
                <a:ea typeface="Century Gothic"/>
                <a:cs typeface="Century Gothic"/>
                <a:sym typeface="Century Gothic"/>
              </a:defRPr>
            </a:lvl4pPr>
            <a:lvl5pPr indent="-438150" lvl="4" marL="22860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5pPr>
            <a:lvl6pPr indent="-438150" lvl="5" marL="27432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6pPr>
            <a:lvl7pPr indent="-438150" lvl="6" marL="32004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7pPr>
            <a:lvl8pPr indent="-438150" lvl="7" marL="36576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8pPr>
            <a:lvl9pPr indent="-438150" lvl="8" marL="4114800" marR="0" rtl="0" algn="l">
              <a:spcBef>
                <a:spcPts val="1000"/>
              </a:spcBef>
              <a:spcAft>
                <a:spcPts val="100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9pPr>
          </a:lstStyle>
          <a:p/>
        </p:txBody>
      </p:sp>
      <p:sp>
        <p:nvSpPr>
          <p:cNvPr id="391" name="Google Shape;391;p51"/>
          <p:cNvSpPr txBox="1"/>
          <p:nvPr>
            <p:ph idx="2" type="body"/>
          </p:nvPr>
        </p:nvSpPr>
        <p:spPr>
          <a:xfrm>
            <a:off x="1841181" y="7519826"/>
            <a:ext cx="12427500" cy="1599900"/>
          </a:xfrm>
          <a:prstGeom prst="rect">
            <a:avLst/>
          </a:prstGeom>
          <a:noFill/>
          <a:ln>
            <a:noFill/>
          </a:ln>
        </p:spPr>
        <p:txBody>
          <a:bodyPr anchorCtr="0" anchor="t" bIns="106275" lIns="106275" spcFirstLastPara="1" rIns="106275" wrap="square" tIns="106275"/>
          <a:lstStyle>
            <a:lvl1pPr indent="-228600" lvl="0" marL="457200" marR="0" rtl="0" algn="r">
              <a:spcBef>
                <a:spcPts val="600"/>
              </a:spcBef>
              <a:spcAft>
                <a:spcPts val="0"/>
              </a:spcAft>
              <a:buClr>
                <a:srgbClr val="B96B10"/>
              </a:buClr>
              <a:buSzPts val="5700"/>
              <a:buFont typeface="Arial"/>
              <a:buNone/>
              <a:defRPr b="0" i="0" sz="2900" u="none" cap="none" strike="noStrike">
                <a:solidFill>
                  <a:schemeClr val="dk1"/>
                </a:solidFill>
                <a:latin typeface="Century Gothic"/>
                <a:ea typeface="Century Gothic"/>
                <a:cs typeface="Century Gothic"/>
                <a:sym typeface="Century Gothic"/>
              </a:defRPr>
            </a:lvl1pPr>
            <a:lvl2pPr indent="-228600" lvl="1" marL="914400" marR="0" rtl="0" algn="l">
              <a:spcBef>
                <a:spcPts val="1000"/>
              </a:spcBef>
              <a:spcAft>
                <a:spcPts val="0"/>
              </a:spcAft>
              <a:buClr>
                <a:srgbClr val="B96B10"/>
              </a:buClr>
              <a:buSzPts val="4700"/>
              <a:buFont typeface="Arial"/>
              <a:buNone/>
              <a:defRPr b="0" i="0" sz="2900" u="none" cap="none" strike="noStrike">
                <a:solidFill>
                  <a:srgbClr val="888888"/>
                </a:solidFill>
                <a:latin typeface="Century Gothic"/>
                <a:ea typeface="Century Gothic"/>
                <a:cs typeface="Century Gothic"/>
                <a:sym typeface="Century Gothic"/>
              </a:defRPr>
            </a:lvl2pPr>
            <a:lvl3pPr indent="-228600" lvl="2" marL="1371600" marR="0" rtl="0" algn="l">
              <a:spcBef>
                <a:spcPts val="1000"/>
              </a:spcBef>
              <a:spcAft>
                <a:spcPts val="0"/>
              </a:spcAft>
              <a:buClr>
                <a:srgbClr val="B96B10"/>
              </a:buClr>
              <a:buSzPts val="4200"/>
              <a:buFont typeface="Arial"/>
              <a:buNone/>
              <a:defRPr b="0" i="0" sz="2600" u="none" cap="none" strike="noStrike">
                <a:solidFill>
                  <a:srgbClr val="888888"/>
                </a:solidFill>
                <a:latin typeface="Century Gothic"/>
                <a:ea typeface="Century Gothic"/>
                <a:cs typeface="Century Gothic"/>
                <a:sym typeface="Century Gothic"/>
              </a:defRPr>
            </a:lvl3pPr>
            <a:lvl4pPr indent="-228600" lvl="3" marL="1828800" marR="0" rtl="0" algn="l">
              <a:spcBef>
                <a:spcPts val="1000"/>
              </a:spcBef>
              <a:spcAft>
                <a:spcPts val="0"/>
              </a:spcAft>
              <a:buClr>
                <a:srgbClr val="B96B10"/>
              </a:buClr>
              <a:buSzPts val="3800"/>
              <a:buFont typeface="Arial"/>
              <a:buNone/>
              <a:defRPr b="0" i="0" sz="2300" u="none" cap="none" strike="noStrike">
                <a:solidFill>
                  <a:srgbClr val="888888"/>
                </a:solidFill>
                <a:latin typeface="Century Gothic"/>
                <a:ea typeface="Century Gothic"/>
                <a:cs typeface="Century Gothic"/>
                <a:sym typeface="Century Gothic"/>
              </a:defRPr>
            </a:lvl4pPr>
            <a:lvl5pPr indent="-228600" lvl="4" marL="22860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5pPr>
            <a:lvl6pPr indent="-228600" lvl="5" marL="27432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6pPr>
            <a:lvl7pPr indent="-228600" lvl="6" marL="32004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7pPr>
            <a:lvl8pPr indent="-228600" lvl="7" marL="36576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8pPr>
            <a:lvl9pPr indent="-228600" lvl="8" marL="4114800" marR="0" rtl="0" algn="l">
              <a:spcBef>
                <a:spcPts val="1000"/>
              </a:spcBef>
              <a:spcAft>
                <a:spcPts val="100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9pPr>
          </a:lstStyle>
          <a:p/>
        </p:txBody>
      </p:sp>
      <p:sp>
        <p:nvSpPr>
          <p:cNvPr id="392" name="Google Shape;392;p51"/>
          <p:cNvSpPr txBox="1"/>
          <p:nvPr>
            <p:ph idx="10" type="dt"/>
          </p:nvPr>
        </p:nvSpPr>
        <p:spPr>
          <a:xfrm>
            <a:off x="12167372" y="9631385"/>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93" name="Google Shape;393;p51"/>
          <p:cNvSpPr txBox="1"/>
          <p:nvPr>
            <p:ph idx="11" type="ftr"/>
          </p:nvPr>
        </p:nvSpPr>
        <p:spPr>
          <a:xfrm>
            <a:off x="3285445" y="9631385"/>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394" name="Google Shape;394;p51"/>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a:solidFill>
                  <a:schemeClr val="dk1"/>
                </a:solidFill>
                <a:latin typeface="Century Gothic"/>
                <a:ea typeface="Century Gothic"/>
                <a:cs typeface="Century Gothic"/>
                <a:sym typeface="Century Gothic"/>
              </a:defRPr>
            </a:lvl1pPr>
            <a:lvl2pPr indent="0" lvl="1" marL="0" marR="0" rtl="0" algn="r">
              <a:spcBef>
                <a:spcPts val="0"/>
              </a:spcBef>
              <a:buNone/>
              <a:defRPr b="0" i="0" sz="1600">
                <a:solidFill>
                  <a:schemeClr val="dk1"/>
                </a:solidFill>
                <a:latin typeface="Century Gothic"/>
                <a:ea typeface="Century Gothic"/>
                <a:cs typeface="Century Gothic"/>
                <a:sym typeface="Century Gothic"/>
              </a:defRPr>
            </a:lvl2pPr>
            <a:lvl3pPr indent="0" lvl="2" marL="0" marR="0" rtl="0" algn="r">
              <a:spcBef>
                <a:spcPts val="0"/>
              </a:spcBef>
              <a:buNone/>
              <a:defRPr b="0" i="0" sz="1600">
                <a:solidFill>
                  <a:schemeClr val="dk1"/>
                </a:solidFill>
                <a:latin typeface="Century Gothic"/>
                <a:ea typeface="Century Gothic"/>
                <a:cs typeface="Century Gothic"/>
                <a:sym typeface="Century Gothic"/>
              </a:defRPr>
            </a:lvl3pPr>
            <a:lvl4pPr indent="0" lvl="3" marL="0" marR="0" rtl="0" algn="r">
              <a:spcBef>
                <a:spcPts val="0"/>
              </a:spcBef>
              <a:buNone/>
              <a:defRPr b="0" i="0" sz="1600">
                <a:solidFill>
                  <a:schemeClr val="dk1"/>
                </a:solidFill>
                <a:latin typeface="Century Gothic"/>
                <a:ea typeface="Century Gothic"/>
                <a:cs typeface="Century Gothic"/>
                <a:sym typeface="Century Gothic"/>
              </a:defRPr>
            </a:lvl4pPr>
            <a:lvl5pPr indent="0" lvl="4" marL="0" marR="0" rtl="0" algn="r">
              <a:spcBef>
                <a:spcPts val="0"/>
              </a:spcBef>
              <a:buNone/>
              <a:defRPr b="0" i="0" sz="1600">
                <a:solidFill>
                  <a:schemeClr val="dk1"/>
                </a:solidFill>
                <a:latin typeface="Century Gothic"/>
                <a:ea typeface="Century Gothic"/>
                <a:cs typeface="Century Gothic"/>
                <a:sym typeface="Century Gothic"/>
              </a:defRPr>
            </a:lvl5pPr>
            <a:lvl6pPr indent="0" lvl="5" marL="0" marR="0" rtl="0" algn="r">
              <a:spcBef>
                <a:spcPts val="0"/>
              </a:spcBef>
              <a:buNone/>
              <a:defRPr b="0" i="0" sz="1600">
                <a:solidFill>
                  <a:schemeClr val="dk1"/>
                </a:solidFill>
                <a:latin typeface="Century Gothic"/>
                <a:ea typeface="Century Gothic"/>
                <a:cs typeface="Century Gothic"/>
                <a:sym typeface="Century Gothic"/>
              </a:defRPr>
            </a:lvl6pPr>
            <a:lvl7pPr indent="0" lvl="6" marL="0" marR="0" rtl="0" algn="r">
              <a:spcBef>
                <a:spcPts val="0"/>
              </a:spcBef>
              <a:buNone/>
              <a:defRPr b="0" i="0" sz="1600">
                <a:solidFill>
                  <a:schemeClr val="dk1"/>
                </a:solidFill>
                <a:latin typeface="Century Gothic"/>
                <a:ea typeface="Century Gothic"/>
                <a:cs typeface="Century Gothic"/>
                <a:sym typeface="Century Gothic"/>
              </a:defRPr>
            </a:lvl7pPr>
            <a:lvl8pPr indent="0" lvl="7" marL="0" marR="0" rtl="0" algn="r">
              <a:spcBef>
                <a:spcPts val="0"/>
              </a:spcBef>
              <a:buNone/>
              <a:defRPr b="0" i="0" sz="1600">
                <a:solidFill>
                  <a:schemeClr val="dk1"/>
                </a:solidFill>
                <a:latin typeface="Century Gothic"/>
                <a:ea typeface="Century Gothic"/>
                <a:cs typeface="Century Gothic"/>
                <a:sym typeface="Century Gothic"/>
              </a:defRPr>
            </a:lvl8pPr>
            <a:lvl9pPr indent="0" lvl="8" marL="0" marR="0" rtl="0" algn="r">
              <a:spcBef>
                <a:spcPts val="0"/>
              </a:spcBef>
              <a:buNone/>
              <a:defRPr b="0" i="0" sz="16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395" name="Shape 395"/>
        <p:cNvGrpSpPr/>
        <p:nvPr/>
      </p:nvGrpSpPr>
      <p:grpSpPr>
        <a:xfrm>
          <a:off x="0" y="0"/>
          <a:ext cx="0" cy="0"/>
          <a:chOff x="0" y="0"/>
          <a:chExt cx="0" cy="0"/>
        </a:xfrm>
      </p:grpSpPr>
      <p:sp>
        <p:nvSpPr>
          <p:cNvPr id="396" name="Google Shape;396;p52"/>
          <p:cNvSpPr txBox="1"/>
          <p:nvPr>
            <p:ph type="title"/>
          </p:nvPr>
        </p:nvSpPr>
        <p:spPr>
          <a:xfrm>
            <a:off x="1841184" y="1079977"/>
            <a:ext cx="12427500" cy="4295100"/>
          </a:xfrm>
          <a:prstGeom prst="rect">
            <a:avLst/>
          </a:prstGeom>
          <a:noFill/>
          <a:ln>
            <a:noFill/>
          </a:ln>
        </p:spPr>
        <p:txBody>
          <a:bodyPr anchorCtr="0" anchor="ctr" bIns="106275" lIns="106275" spcFirstLastPara="1" rIns="106275" wrap="square" tIns="106275"/>
          <a:lstStyle>
            <a:lvl1pPr indent="0" lvl="0" marL="0" marR="0" rtl="0" algn="ctr">
              <a:spcBef>
                <a:spcPts val="0"/>
              </a:spcBef>
              <a:spcAft>
                <a:spcPts val="0"/>
              </a:spcAft>
              <a:buClr>
                <a:schemeClr val="dk1"/>
              </a:buClr>
              <a:buSzPts val="1600"/>
              <a:buFont typeface="Century Gothic"/>
              <a:buNone/>
              <a:defRPr b="0" i="0" sz="65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397" name="Google Shape;397;p52"/>
          <p:cNvSpPr txBox="1"/>
          <p:nvPr>
            <p:ph idx="1" type="body"/>
          </p:nvPr>
        </p:nvSpPr>
        <p:spPr>
          <a:xfrm>
            <a:off x="1841181" y="5519872"/>
            <a:ext cx="12427500" cy="1320000"/>
          </a:xfrm>
          <a:prstGeom prst="rect">
            <a:avLst/>
          </a:prstGeom>
          <a:noFill/>
          <a:ln>
            <a:noFill/>
          </a:ln>
        </p:spPr>
        <p:txBody>
          <a:bodyPr anchorCtr="0" anchor="b" bIns="106275" lIns="106275" spcFirstLastPara="1" rIns="106275" wrap="square" tIns="106275"/>
          <a:lstStyle>
            <a:lvl1pPr indent="-228600" lvl="0" marL="457200" marR="0" rtl="0" algn="l">
              <a:spcBef>
                <a:spcPts val="900"/>
              </a:spcBef>
              <a:spcAft>
                <a:spcPts val="0"/>
              </a:spcAft>
              <a:buClr>
                <a:srgbClr val="B96B10"/>
              </a:buClr>
              <a:buSzPts val="5700"/>
              <a:buFont typeface="Arial"/>
              <a:buNone/>
              <a:defRPr b="0" i="0" sz="4600" u="none" cap="none" strike="noStrike">
                <a:solidFill>
                  <a:schemeClr val="dk1"/>
                </a:solidFill>
                <a:latin typeface="Century Gothic"/>
                <a:ea typeface="Century Gothic"/>
                <a:cs typeface="Century Gothic"/>
                <a:sym typeface="Century Gothic"/>
              </a:defRPr>
            </a:lvl1pPr>
            <a:lvl2pPr indent="-527050" lvl="1" marL="914400" marR="0" rtl="0" algn="l">
              <a:spcBef>
                <a:spcPts val="1000"/>
              </a:spcBef>
              <a:spcAft>
                <a:spcPts val="0"/>
              </a:spcAft>
              <a:buClr>
                <a:srgbClr val="B96B10"/>
              </a:buClr>
              <a:buSzPts val="4700"/>
              <a:buFont typeface="Arial"/>
              <a:buChar char="•"/>
              <a:defRPr b="0" i="0" sz="3300" u="none" cap="none" strike="noStrike">
                <a:solidFill>
                  <a:schemeClr val="dk1"/>
                </a:solidFill>
                <a:latin typeface="Century Gothic"/>
                <a:ea typeface="Century Gothic"/>
                <a:cs typeface="Century Gothic"/>
                <a:sym typeface="Century Gothic"/>
              </a:defRPr>
            </a:lvl2pPr>
            <a:lvl3pPr indent="-495300" lvl="2" marL="1371600" marR="0" rtl="0" algn="l">
              <a:spcBef>
                <a:spcPts val="1000"/>
              </a:spcBef>
              <a:spcAft>
                <a:spcPts val="0"/>
              </a:spcAft>
              <a:buClr>
                <a:srgbClr val="B96B10"/>
              </a:buClr>
              <a:buSzPts val="4200"/>
              <a:buFont typeface="Arial"/>
              <a:buChar char="•"/>
              <a:defRPr b="0" i="0" sz="2900" u="none" cap="none" strike="noStrike">
                <a:solidFill>
                  <a:schemeClr val="dk1"/>
                </a:solidFill>
                <a:latin typeface="Century Gothic"/>
                <a:ea typeface="Century Gothic"/>
                <a:cs typeface="Century Gothic"/>
                <a:sym typeface="Century Gothic"/>
              </a:defRPr>
            </a:lvl3pPr>
            <a:lvl4pPr indent="-469900" lvl="3" marL="1828800" marR="0" rtl="0" algn="l">
              <a:spcBef>
                <a:spcPts val="1000"/>
              </a:spcBef>
              <a:spcAft>
                <a:spcPts val="0"/>
              </a:spcAft>
              <a:buClr>
                <a:srgbClr val="B96B10"/>
              </a:buClr>
              <a:buSzPts val="3800"/>
              <a:buFont typeface="Arial"/>
              <a:buChar char="•"/>
              <a:defRPr b="0" i="0" sz="2600" u="none" cap="none" strike="noStrike">
                <a:solidFill>
                  <a:schemeClr val="dk1"/>
                </a:solidFill>
                <a:latin typeface="Century Gothic"/>
                <a:ea typeface="Century Gothic"/>
                <a:cs typeface="Century Gothic"/>
                <a:sym typeface="Century Gothic"/>
              </a:defRPr>
            </a:lvl4pPr>
            <a:lvl5pPr indent="-438150" lvl="4" marL="22860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5pPr>
            <a:lvl6pPr indent="-438150" lvl="5" marL="27432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6pPr>
            <a:lvl7pPr indent="-438150" lvl="6" marL="32004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7pPr>
            <a:lvl8pPr indent="-438150" lvl="7" marL="36576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8pPr>
            <a:lvl9pPr indent="-438150" lvl="8" marL="4114800" marR="0" rtl="0" algn="l">
              <a:spcBef>
                <a:spcPts val="1000"/>
              </a:spcBef>
              <a:spcAft>
                <a:spcPts val="100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9pPr>
          </a:lstStyle>
          <a:p/>
        </p:txBody>
      </p:sp>
      <p:sp>
        <p:nvSpPr>
          <p:cNvPr id="398" name="Google Shape;398;p52"/>
          <p:cNvSpPr txBox="1"/>
          <p:nvPr>
            <p:ph idx="2" type="body"/>
          </p:nvPr>
        </p:nvSpPr>
        <p:spPr>
          <a:xfrm>
            <a:off x="1841181" y="6839842"/>
            <a:ext cx="12427500" cy="2279700"/>
          </a:xfrm>
          <a:prstGeom prst="rect">
            <a:avLst/>
          </a:prstGeom>
          <a:noFill/>
          <a:ln>
            <a:noFill/>
          </a:ln>
        </p:spPr>
        <p:txBody>
          <a:bodyPr anchorCtr="0" anchor="t" bIns="106275" lIns="106275" spcFirstLastPara="1" rIns="106275" wrap="square" tIns="106275"/>
          <a:lstStyle>
            <a:lvl1pPr indent="-228600" lvl="0" marL="457200" marR="0" rtl="0" algn="l">
              <a:spcBef>
                <a:spcPts val="600"/>
              </a:spcBef>
              <a:spcAft>
                <a:spcPts val="0"/>
              </a:spcAft>
              <a:buClr>
                <a:srgbClr val="B96B10"/>
              </a:buClr>
              <a:buSzPts val="5700"/>
              <a:buFont typeface="Arial"/>
              <a:buNone/>
              <a:defRPr b="0" i="0" sz="2900" u="none" cap="none" strike="noStrike">
                <a:solidFill>
                  <a:schemeClr val="dk1"/>
                </a:solidFill>
                <a:latin typeface="Century Gothic"/>
                <a:ea typeface="Century Gothic"/>
                <a:cs typeface="Century Gothic"/>
                <a:sym typeface="Century Gothic"/>
              </a:defRPr>
            </a:lvl1pPr>
            <a:lvl2pPr indent="-228600" lvl="1" marL="914400" marR="0" rtl="0" algn="l">
              <a:spcBef>
                <a:spcPts val="1000"/>
              </a:spcBef>
              <a:spcAft>
                <a:spcPts val="0"/>
              </a:spcAft>
              <a:buClr>
                <a:srgbClr val="B96B10"/>
              </a:buClr>
              <a:buSzPts val="4700"/>
              <a:buFont typeface="Arial"/>
              <a:buNone/>
              <a:defRPr b="0" i="0" sz="2900" u="none" cap="none" strike="noStrike">
                <a:solidFill>
                  <a:srgbClr val="888888"/>
                </a:solidFill>
                <a:latin typeface="Century Gothic"/>
                <a:ea typeface="Century Gothic"/>
                <a:cs typeface="Century Gothic"/>
                <a:sym typeface="Century Gothic"/>
              </a:defRPr>
            </a:lvl2pPr>
            <a:lvl3pPr indent="-228600" lvl="2" marL="1371600" marR="0" rtl="0" algn="l">
              <a:spcBef>
                <a:spcPts val="1000"/>
              </a:spcBef>
              <a:spcAft>
                <a:spcPts val="0"/>
              </a:spcAft>
              <a:buClr>
                <a:srgbClr val="B96B10"/>
              </a:buClr>
              <a:buSzPts val="4200"/>
              <a:buFont typeface="Arial"/>
              <a:buNone/>
              <a:defRPr b="0" i="0" sz="2600" u="none" cap="none" strike="noStrike">
                <a:solidFill>
                  <a:srgbClr val="888888"/>
                </a:solidFill>
                <a:latin typeface="Century Gothic"/>
                <a:ea typeface="Century Gothic"/>
                <a:cs typeface="Century Gothic"/>
                <a:sym typeface="Century Gothic"/>
              </a:defRPr>
            </a:lvl3pPr>
            <a:lvl4pPr indent="-228600" lvl="3" marL="1828800" marR="0" rtl="0" algn="l">
              <a:spcBef>
                <a:spcPts val="1000"/>
              </a:spcBef>
              <a:spcAft>
                <a:spcPts val="0"/>
              </a:spcAft>
              <a:buClr>
                <a:srgbClr val="B96B10"/>
              </a:buClr>
              <a:buSzPts val="3800"/>
              <a:buFont typeface="Arial"/>
              <a:buNone/>
              <a:defRPr b="0" i="0" sz="2300" u="none" cap="none" strike="noStrike">
                <a:solidFill>
                  <a:srgbClr val="888888"/>
                </a:solidFill>
                <a:latin typeface="Century Gothic"/>
                <a:ea typeface="Century Gothic"/>
                <a:cs typeface="Century Gothic"/>
                <a:sym typeface="Century Gothic"/>
              </a:defRPr>
            </a:lvl4pPr>
            <a:lvl5pPr indent="-228600" lvl="4" marL="22860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5pPr>
            <a:lvl6pPr indent="-228600" lvl="5" marL="27432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6pPr>
            <a:lvl7pPr indent="-228600" lvl="6" marL="32004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7pPr>
            <a:lvl8pPr indent="-228600" lvl="7" marL="3657600" marR="0" rtl="0" algn="l">
              <a:spcBef>
                <a:spcPts val="1000"/>
              </a:spcBef>
              <a:spcAft>
                <a:spcPts val="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8pPr>
            <a:lvl9pPr indent="-228600" lvl="8" marL="4114800" marR="0" rtl="0" algn="l">
              <a:spcBef>
                <a:spcPts val="1000"/>
              </a:spcBef>
              <a:spcAft>
                <a:spcPts val="1000"/>
              </a:spcAft>
              <a:buClr>
                <a:srgbClr val="B96B10"/>
              </a:buClr>
              <a:buSzPts val="3300"/>
              <a:buFont typeface="Arial"/>
              <a:buNone/>
              <a:defRPr b="0" i="0" sz="2300" u="none" cap="none" strike="noStrike">
                <a:solidFill>
                  <a:srgbClr val="888888"/>
                </a:solidFill>
                <a:latin typeface="Century Gothic"/>
                <a:ea typeface="Century Gothic"/>
                <a:cs typeface="Century Gothic"/>
                <a:sym typeface="Century Gothic"/>
              </a:defRPr>
            </a:lvl9pPr>
          </a:lstStyle>
          <a:p/>
        </p:txBody>
      </p:sp>
      <p:sp>
        <p:nvSpPr>
          <p:cNvPr id="399" name="Google Shape;399;p52"/>
          <p:cNvSpPr txBox="1"/>
          <p:nvPr>
            <p:ph idx="10" type="dt"/>
          </p:nvPr>
        </p:nvSpPr>
        <p:spPr>
          <a:xfrm>
            <a:off x="12167372" y="9631385"/>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400" name="Google Shape;400;p52"/>
          <p:cNvSpPr txBox="1"/>
          <p:nvPr>
            <p:ph idx="11" type="ftr"/>
          </p:nvPr>
        </p:nvSpPr>
        <p:spPr>
          <a:xfrm>
            <a:off x="3285445" y="9631385"/>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401" name="Google Shape;401;p52"/>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a:solidFill>
                  <a:schemeClr val="dk1"/>
                </a:solidFill>
                <a:latin typeface="Century Gothic"/>
                <a:ea typeface="Century Gothic"/>
                <a:cs typeface="Century Gothic"/>
                <a:sym typeface="Century Gothic"/>
              </a:defRPr>
            </a:lvl1pPr>
            <a:lvl2pPr indent="0" lvl="1" marL="0" marR="0" rtl="0" algn="r">
              <a:spcBef>
                <a:spcPts val="0"/>
              </a:spcBef>
              <a:buNone/>
              <a:defRPr b="0" i="0" sz="1600">
                <a:solidFill>
                  <a:schemeClr val="dk1"/>
                </a:solidFill>
                <a:latin typeface="Century Gothic"/>
                <a:ea typeface="Century Gothic"/>
                <a:cs typeface="Century Gothic"/>
                <a:sym typeface="Century Gothic"/>
              </a:defRPr>
            </a:lvl2pPr>
            <a:lvl3pPr indent="0" lvl="2" marL="0" marR="0" rtl="0" algn="r">
              <a:spcBef>
                <a:spcPts val="0"/>
              </a:spcBef>
              <a:buNone/>
              <a:defRPr b="0" i="0" sz="1600">
                <a:solidFill>
                  <a:schemeClr val="dk1"/>
                </a:solidFill>
                <a:latin typeface="Century Gothic"/>
                <a:ea typeface="Century Gothic"/>
                <a:cs typeface="Century Gothic"/>
                <a:sym typeface="Century Gothic"/>
              </a:defRPr>
            </a:lvl3pPr>
            <a:lvl4pPr indent="0" lvl="3" marL="0" marR="0" rtl="0" algn="r">
              <a:spcBef>
                <a:spcPts val="0"/>
              </a:spcBef>
              <a:buNone/>
              <a:defRPr b="0" i="0" sz="1600">
                <a:solidFill>
                  <a:schemeClr val="dk1"/>
                </a:solidFill>
                <a:latin typeface="Century Gothic"/>
                <a:ea typeface="Century Gothic"/>
                <a:cs typeface="Century Gothic"/>
                <a:sym typeface="Century Gothic"/>
              </a:defRPr>
            </a:lvl4pPr>
            <a:lvl5pPr indent="0" lvl="4" marL="0" marR="0" rtl="0" algn="r">
              <a:spcBef>
                <a:spcPts val="0"/>
              </a:spcBef>
              <a:buNone/>
              <a:defRPr b="0" i="0" sz="1600">
                <a:solidFill>
                  <a:schemeClr val="dk1"/>
                </a:solidFill>
                <a:latin typeface="Century Gothic"/>
                <a:ea typeface="Century Gothic"/>
                <a:cs typeface="Century Gothic"/>
                <a:sym typeface="Century Gothic"/>
              </a:defRPr>
            </a:lvl5pPr>
            <a:lvl6pPr indent="0" lvl="5" marL="0" marR="0" rtl="0" algn="r">
              <a:spcBef>
                <a:spcPts val="0"/>
              </a:spcBef>
              <a:buNone/>
              <a:defRPr b="0" i="0" sz="1600">
                <a:solidFill>
                  <a:schemeClr val="dk1"/>
                </a:solidFill>
                <a:latin typeface="Century Gothic"/>
                <a:ea typeface="Century Gothic"/>
                <a:cs typeface="Century Gothic"/>
                <a:sym typeface="Century Gothic"/>
              </a:defRPr>
            </a:lvl6pPr>
            <a:lvl7pPr indent="0" lvl="6" marL="0" marR="0" rtl="0" algn="r">
              <a:spcBef>
                <a:spcPts val="0"/>
              </a:spcBef>
              <a:buNone/>
              <a:defRPr b="0" i="0" sz="1600">
                <a:solidFill>
                  <a:schemeClr val="dk1"/>
                </a:solidFill>
                <a:latin typeface="Century Gothic"/>
                <a:ea typeface="Century Gothic"/>
                <a:cs typeface="Century Gothic"/>
                <a:sym typeface="Century Gothic"/>
              </a:defRPr>
            </a:lvl7pPr>
            <a:lvl8pPr indent="0" lvl="7" marL="0" marR="0" rtl="0" algn="r">
              <a:spcBef>
                <a:spcPts val="0"/>
              </a:spcBef>
              <a:buNone/>
              <a:defRPr b="0" i="0" sz="1600">
                <a:solidFill>
                  <a:schemeClr val="dk1"/>
                </a:solidFill>
                <a:latin typeface="Century Gothic"/>
                <a:ea typeface="Century Gothic"/>
                <a:cs typeface="Century Gothic"/>
                <a:sym typeface="Century Gothic"/>
              </a:defRPr>
            </a:lvl8pPr>
            <a:lvl9pPr indent="0" lvl="8" marL="0" marR="0" rtl="0" algn="r">
              <a:spcBef>
                <a:spcPts val="0"/>
              </a:spcBef>
              <a:buNone/>
              <a:defRPr b="0" i="0" sz="16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3" name="Shape 53"/>
        <p:cNvGrpSpPr/>
        <p:nvPr/>
      </p:nvGrpSpPr>
      <p:grpSpPr>
        <a:xfrm>
          <a:off x="0" y="0"/>
          <a:ext cx="0" cy="0"/>
          <a:chOff x="0" y="0"/>
          <a:chExt cx="0" cy="0"/>
        </a:xfrm>
      </p:grpSpPr>
      <p:sp>
        <p:nvSpPr>
          <p:cNvPr id="54" name="Google Shape;54;p6"/>
          <p:cNvSpPr txBox="1"/>
          <p:nvPr>
            <p:ph type="title"/>
          </p:nvPr>
        </p:nvSpPr>
        <p:spPr>
          <a:xfrm>
            <a:off x="1623930" y="1079979"/>
            <a:ext cx="12739453" cy="2759938"/>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6299"/>
              <a:buFont typeface="Century Gothic"/>
              <a:buNone/>
              <a:defRPr b="0" i="0" sz="6299"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55" name="Google Shape;55;p6"/>
          <p:cNvSpPr txBox="1"/>
          <p:nvPr>
            <p:ph idx="1" type="body"/>
          </p:nvPr>
        </p:nvSpPr>
        <p:spPr>
          <a:xfrm>
            <a:off x="1623930" y="4199908"/>
            <a:ext cx="6183814" cy="5304882"/>
          </a:xfrm>
          <a:prstGeom prst="rect">
            <a:avLst/>
          </a:prstGeom>
          <a:noFill/>
          <a:ln>
            <a:noFill/>
          </a:ln>
        </p:spPr>
        <p:txBody>
          <a:bodyPr anchorCtr="0" anchor="ctr" bIns="45700" lIns="91425" spcFirstLastPara="1" rIns="91425" wrap="square" tIns="45700"/>
          <a:lstStyle>
            <a:lvl1pPr indent="-489632" lvl="0" marL="457200" marR="0" rtl="0" algn="l">
              <a:spcBef>
                <a:spcPts val="567"/>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1pPr>
            <a:lvl2pPr indent="-460629" lvl="1" marL="9144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2pPr>
            <a:lvl3pPr indent="-431625" lvl="2" marL="1371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3pPr>
            <a:lvl4pPr indent="-402621" lvl="3" marL="18288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4pPr>
            <a:lvl5pPr indent="-402621" lvl="4" marL="22860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5pPr>
            <a:lvl6pPr indent="-402621" lvl="5" marL="27432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6pPr>
            <a:lvl7pPr indent="-402621" lvl="6" marL="32004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7pPr>
            <a:lvl8pPr indent="-402621" lvl="7" marL="36576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8pPr>
            <a:lvl9pPr indent="-402621" lvl="8" marL="4114800" marR="0" rtl="0" algn="l">
              <a:spcBef>
                <a:spcPts val="945"/>
              </a:spcBef>
              <a:spcAft>
                <a:spcPts val="945"/>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9pPr>
          </a:lstStyle>
          <a:p/>
        </p:txBody>
      </p:sp>
      <p:sp>
        <p:nvSpPr>
          <p:cNvPr id="56" name="Google Shape;56;p6"/>
          <p:cNvSpPr txBox="1"/>
          <p:nvPr>
            <p:ph idx="2" type="body"/>
          </p:nvPr>
        </p:nvSpPr>
        <p:spPr>
          <a:xfrm>
            <a:off x="8179568" y="4199908"/>
            <a:ext cx="6183814" cy="5270473"/>
          </a:xfrm>
          <a:prstGeom prst="rect">
            <a:avLst/>
          </a:prstGeom>
          <a:noFill/>
          <a:ln>
            <a:noFill/>
          </a:ln>
        </p:spPr>
        <p:txBody>
          <a:bodyPr anchorCtr="0" anchor="ctr" bIns="45700" lIns="91425" spcFirstLastPara="1" rIns="91425" wrap="square" tIns="45700"/>
          <a:lstStyle>
            <a:lvl1pPr indent="-489632" lvl="0" marL="457200" marR="0" rtl="0" algn="l">
              <a:spcBef>
                <a:spcPts val="567"/>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1pPr>
            <a:lvl2pPr indent="-460629" lvl="1" marL="9144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2pPr>
            <a:lvl3pPr indent="-431625" lvl="2" marL="1371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3pPr>
            <a:lvl4pPr indent="-402621" lvl="3" marL="18288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4pPr>
            <a:lvl5pPr indent="-402621" lvl="4" marL="22860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5pPr>
            <a:lvl6pPr indent="-402621" lvl="5" marL="27432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6pPr>
            <a:lvl7pPr indent="-402621" lvl="6" marL="32004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7pPr>
            <a:lvl8pPr indent="-402621" lvl="7" marL="36576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8pPr>
            <a:lvl9pPr indent="-402621" lvl="8" marL="4114800" marR="0" rtl="0" algn="l">
              <a:spcBef>
                <a:spcPts val="945"/>
              </a:spcBef>
              <a:spcAft>
                <a:spcPts val="945"/>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9pPr>
          </a:lstStyle>
          <a:p/>
        </p:txBody>
      </p:sp>
      <p:sp>
        <p:nvSpPr>
          <p:cNvPr id="57" name="Google Shape;57;p6"/>
          <p:cNvSpPr txBox="1"/>
          <p:nvPr>
            <p:ph idx="10" type="dt"/>
          </p:nvPr>
        </p:nvSpPr>
        <p:spPr>
          <a:xfrm>
            <a:off x="12167372" y="9631396"/>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8" name="Google Shape;58;p6"/>
          <p:cNvSpPr txBox="1"/>
          <p:nvPr>
            <p:ph idx="11" type="ftr"/>
          </p:nvPr>
        </p:nvSpPr>
        <p:spPr>
          <a:xfrm>
            <a:off x="3285445" y="9631396"/>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9" name="Google Shape;59;p6"/>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02" name="Shape 402"/>
        <p:cNvGrpSpPr/>
        <p:nvPr/>
      </p:nvGrpSpPr>
      <p:grpSpPr>
        <a:xfrm>
          <a:off x="0" y="0"/>
          <a:ext cx="0" cy="0"/>
          <a:chOff x="0" y="0"/>
          <a:chExt cx="0" cy="0"/>
        </a:xfrm>
      </p:grpSpPr>
      <p:sp>
        <p:nvSpPr>
          <p:cNvPr id="403" name="Google Shape;403;p53"/>
          <p:cNvSpPr txBox="1"/>
          <p:nvPr>
            <p:ph type="title"/>
          </p:nvPr>
        </p:nvSpPr>
        <p:spPr>
          <a:xfrm>
            <a:off x="1623931" y="719984"/>
            <a:ext cx="12739500" cy="3120000"/>
          </a:xfrm>
          <a:prstGeom prst="rect">
            <a:avLst/>
          </a:prstGeom>
          <a:noFill/>
          <a:ln>
            <a:noFill/>
          </a:ln>
        </p:spPr>
        <p:txBody>
          <a:bodyPr anchorCtr="0" anchor="ctr" bIns="106275" lIns="106275" spcFirstLastPara="1" rIns="106275" wrap="square" tIns="106275"/>
          <a:lstStyle>
            <a:lvl1pPr indent="0" lvl="0" marL="0" marR="0" rtl="0" algn="ctr">
              <a:spcBef>
                <a:spcPts val="0"/>
              </a:spcBef>
              <a:spcAft>
                <a:spcPts val="0"/>
              </a:spcAft>
              <a:buClr>
                <a:schemeClr val="dk1"/>
              </a:buClr>
              <a:buSzPts val="1600"/>
              <a:buFont typeface="Century Gothic"/>
              <a:buNone/>
              <a:defRPr b="0" i="0" sz="65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404" name="Google Shape;404;p53"/>
          <p:cNvSpPr txBox="1"/>
          <p:nvPr>
            <p:ph idx="1" type="body"/>
          </p:nvPr>
        </p:nvSpPr>
        <p:spPr>
          <a:xfrm rot="5400000">
            <a:off x="5350333" y="473454"/>
            <a:ext cx="5286600" cy="12739500"/>
          </a:xfrm>
          <a:prstGeom prst="rect">
            <a:avLst/>
          </a:prstGeom>
          <a:noFill/>
          <a:ln>
            <a:noFill/>
          </a:ln>
        </p:spPr>
        <p:txBody>
          <a:bodyPr anchorCtr="0" anchor="t" bIns="106275" lIns="106275" spcFirstLastPara="1" rIns="106275" wrap="square" tIns="106275"/>
          <a:lstStyle>
            <a:lvl1pPr indent="-590550" lvl="0" marL="457200" marR="0" rtl="0" algn="l">
              <a:spcBef>
                <a:spcPts val="800"/>
              </a:spcBef>
              <a:spcAft>
                <a:spcPts val="0"/>
              </a:spcAft>
              <a:buClr>
                <a:srgbClr val="B96B10"/>
              </a:buClr>
              <a:buSzPts val="5700"/>
              <a:buFont typeface="Arial"/>
              <a:buChar char="•"/>
              <a:defRPr b="0" i="0" sz="3900" u="none" cap="none" strike="noStrike">
                <a:solidFill>
                  <a:schemeClr val="dk1"/>
                </a:solidFill>
                <a:latin typeface="Century Gothic"/>
                <a:ea typeface="Century Gothic"/>
                <a:cs typeface="Century Gothic"/>
                <a:sym typeface="Century Gothic"/>
              </a:defRPr>
            </a:lvl1pPr>
            <a:lvl2pPr indent="-527050" lvl="1" marL="914400" marR="0" rtl="0" algn="l">
              <a:spcBef>
                <a:spcPts val="1000"/>
              </a:spcBef>
              <a:spcAft>
                <a:spcPts val="0"/>
              </a:spcAft>
              <a:buClr>
                <a:srgbClr val="B96B10"/>
              </a:buClr>
              <a:buSzPts val="4700"/>
              <a:buFont typeface="Arial"/>
              <a:buChar char="•"/>
              <a:defRPr b="0" i="0" sz="3300" u="none" cap="none" strike="noStrike">
                <a:solidFill>
                  <a:schemeClr val="dk1"/>
                </a:solidFill>
                <a:latin typeface="Century Gothic"/>
                <a:ea typeface="Century Gothic"/>
                <a:cs typeface="Century Gothic"/>
                <a:sym typeface="Century Gothic"/>
              </a:defRPr>
            </a:lvl2pPr>
            <a:lvl3pPr indent="-495300" lvl="2" marL="1371600" marR="0" rtl="0" algn="l">
              <a:spcBef>
                <a:spcPts val="1000"/>
              </a:spcBef>
              <a:spcAft>
                <a:spcPts val="0"/>
              </a:spcAft>
              <a:buClr>
                <a:srgbClr val="B96B10"/>
              </a:buClr>
              <a:buSzPts val="4200"/>
              <a:buFont typeface="Arial"/>
              <a:buChar char="•"/>
              <a:defRPr b="0" i="0" sz="2900" u="none" cap="none" strike="noStrike">
                <a:solidFill>
                  <a:schemeClr val="dk1"/>
                </a:solidFill>
                <a:latin typeface="Century Gothic"/>
                <a:ea typeface="Century Gothic"/>
                <a:cs typeface="Century Gothic"/>
                <a:sym typeface="Century Gothic"/>
              </a:defRPr>
            </a:lvl3pPr>
            <a:lvl4pPr indent="-469900" lvl="3" marL="1828800" marR="0" rtl="0" algn="l">
              <a:spcBef>
                <a:spcPts val="1000"/>
              </a:spcBef>
              <a:spcAft>
                <a:spcPts val="0"/>
              </a:spcAft>
              <a:buClr>
                <a:srgbClr val="B96B10"/>
              </a:buClr>
              <a:buSzPts val="3800"/>
              <a:buFont typeface="Arial"/>
              <a:buChar char="•"/>
              <a:defRPr b="0" i="0" sz="2600" u="none" cap="none" strike="noStrike">
                <a:solidFill>
                  <a:schemeClr val="dk1"/>
                </a:solidFill>
                <a:latin typeface="Century Gothic"/>
                <a:ea typeface="Century Gothic"/>
                <a:cs typeface="Century Gothic"/>
                <a:sym typeface="Century Gothic"/>
              </a:defRPr>
            </a:lvl4pPr>
            <a:lvl5pPr indent="-438150" lvl="4" marL="22860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5pPr>
            <a:lvl6pPr indent="-438150" lvl="5" marL="27432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6pPr>
            <a:lvl7pPr indent="-438150" lvl="6" marL="32004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7pPr>
            <a:lvl8pPr indent="-438150" lvl="7" marL="36576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8pPr>
            <a:lvl9pPr indent="-438150" lvl="8" marL="4114800" marR="0" rtl="0" algn="l">
              <a:spcBef>
                <a:spcPts val="1000"/>
              </a:spcBef>
              <a:spcAft>
                <a:spcPts val="100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9pPr>
          </a:lstStyle>
          <a:p/>
        </p:txBody>
      </p:sp>
      <p:sp>
        <p:nvSpPr>
          <p:cNvPr id="405" name="Google Shape;405;p53"/>
          <p:cNvSpPr txBox="1"/>
          <p:nvPr>
            <p:ph idx="10" type="dt"/>
          </p:nvPr>
        </p:nvSpPr>
        <p:spPr>
          <a:xfrm>
            <a:off x="12167372" y="9631385"/>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406" name="Google Shape;406;p53"/>
          <p:cNvSpPr txBox="1"/>
          <p:nvPr>
            <p:ph idx="11" type="ftr"/>
          </p:nvPr>
        </p:nvSpPr>
        <p:spPr>
          <a:xfrm>
            <a:off x="3285445" y="9631385"/>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407" name="Google Shape;407;p53"/>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a:solidFill>
                  <a:schemeClr val="dk1"/>
                </a:solidFill>
                <a:latin typeface="Century Gothic"/>
                <a:ea typeface="Century Gothic"/>
                <a:cs typeface="Century Gothic"/>
                <a:sym typeface="Century Gothic"/>
              </a:defRPr>
            </a:lvl1pPr>
            <a:lvl2pPr indent="0" lvl="1" marL="0" marR="0" rtl="0" algn="r">
              <a:spcBef>
                <a:spcPts val="0"/>
              </a:spcBef>
              <a:buNone/>
              <a:defRPr b="0" i="0" sz="1600">
                <a:solidFill>
                  <a:schemeClr val="dk1"/>
                </a:solidFill>
                <a:latin typeface="Century Gothic"/>
                <a:ea typeface="Century Gothic"/>
                <a:cs typeface="Century Gothic"/>
                <a:sym typeface="Century Gothic"/>
              </a:defRPr>
            </a:lvl2pPr>
            <a:lvl3pPr indent="0" lvl="2" marL="0" marR="0" rtl="0" algn="r">
              <a:spcBef>
                <a:spcPts val="0"/>
              </a:spcBef>
              <a:buNone/>
              <a:defRPr b="0" i="0" sz="1600">
                <a:solidFill>
                  <a:schemeClr val="dk1"/>
                </a:solidFill>
                <a:latin typeface="Century Gothic"/>
                <a:ea typeface="Century Gothic"/>
                <a:cs typeface="Century Gothic"/>
                <a:sym typeface="Century Gothic"/>
              </a:defRPr>
            </a:lvl3pPr>
            <a:lvl4pPr indent="0" lvl="3" marL="0" marR="0" rtl="0" algn="r">
              <a:spcBef>
                <a:spcPts val="0"/>
              </a:spcBef>
              <a:buNone/>
              <a:defRPr b="0" i="0" sz="1600">
                <a:solidFill>
                  <a:schemeClr val="dk1"/>
                </a:solidFill>
                <a:latin typeface="Century Gothic"/>
                <a:ea typeface="Century Gothic"/>
                <a:cs typeface="Century Gothic"/>
                <a:sym typeface="Century Gothic"/>
              </a:defRPr>
            </a:lvl4pPr>
            <a:lvl5pPr indent="0" lvl="4" marL="0" marR="0" rtl="0" algn="r">
              <a:spcBef>
                <a:spcPts val="0"/>
              </a:spcBef>
              <a:buNone/>
              <a:defRPr b="0" i="0" sz="1600">
                <a:solidFill>
                  <a:schemeClr val="dk1"/>
                </a:solidFill>
                <a:latin typeface="Century Gothic"/>
                <a:ea typeface="Century Gothic"/>
                <a:cs typeface="Century Gothic"/>
                <a:sym typeface="Century Gothic"/>
              </a:defRPr>
            </a:lvl5pPr>
            <a:lvl6pPr indent="0" lvl="5" marL="0" marR="0" rtl="0" algn="r">
              <a:spcBef>
                <a:spcPts val="0"/>
              </a:spcBef>
              <a:buNone/>
              <a:defRPr b="0" i="0" sz="1600">
                <a:solidFill>
                  <a:schemeClr val="dk1"/>
                </a:solidFill>
                <a:latin typeface="Century Gothic"/>
                <a:ea typeface="Century Gothic"/>
                <a:cs typeface="Century Gothic"/>
                <a:sym typeface="Century Gothic"/>
              </a:defRPr>
            </a:lvl6pPr>
            <a:lvl7pPr indent="0" lvl="6" marL="0" marR="0" rtl="0" algn="r">
              <a:spcBef>
                <a:spcPts val="0"/>
              </a:spcBef>
              <a:buNone/>
              <a:defRPr b="0" i="0" sz="1600">
                <a:solidFill>
                  <a:schemeClr val="dk1"/>
                </a:solidFill>
                <a:latin typeface="Century Gothic"/>
                <a:ea typeface="Century Gothic"/>
                <a:cs typeface="Century Gothic"/>
                <a:sym typeface="Century Gothic"/>
              </a:defRPr>
            </a:lvl7pPr>
            <a:lvl8pPr indent="0" lvl="7" marL="0" marR="0" rtl="0" algn="r">
              <a:spcBef>
                <a:spcPts val="0"/>
              </a:spcBef>
              <a:buNone/>
              <a:defRPr b="0" i="0" sz="1600">
                <a:solidFill>
                  <a:schemeClr val="dk1"/>
                </a:solidFill>
                <a:latin typeface="Century Gothic"/>
                <a:ea typeface="Century Gothic"/>
                <a:cs typeface="Century Gothic"/>
                <a:sym typeface="Century Gothic"/>
              </a:defRPr>
            </a:lvl8pPr>
            <a:lvl9pPr indent="0" lvl="8" marL="0" marR="0" rtl="0" algn="r">
              <a:spcBef>
                <a:spcPts val="0"/>
              </a:spcBef>
              <a:buNone/>
              <a:defRPr b="0" i="0" sz="16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408" name="Shape 408"/>
        <p:cNvGrpSpPr/>
        <p:nvPr/>
      </p:nvGrpSpPr>
      <p:grpSpPr>
        <a:xfrm>
          <a:off x="0" y="0"/>
          <a:ext cx="0" cy="0"/>
          <a:chOff x="0" y="0"/>
          <a:chExt cx="0" cy="0"/>
        </a:xfrm>
      </p:grpSpPr>
      <p:sp>
        <p:nvSpPr>
          <p:cNvPr id="409" name="Google Shape;409;p54"/>
          <p:cNvSpPr txBox="1"/>
          <p:nvPr>
            <p:ph type="title"/>
          </p:nvPr>
        </p:nvSpPr>
        <p:spPr>
          <a:xfrm rot="5400000">
            <a:off x="9150815" y="4001825"/>
            <a:ext cx="8039700" cy="2196000"/>
          </a:xfrm>
          <a:prstGeom prst="rect">
            <a:avLst/>
          </a:prstGeom>
          <a:noFill/>
          <a:ln>
            <a:noFill/>
          </a:ln>
        </p:spPr>
        <p:txBody>
          <a:bodyPr anchorCtr="0" anchor="ctr" bIns="106275" lIns="106275" spcFirstLastPara="1" rIns="106275" wrap="square" tIns="106275"/>
          <a:lstStyle>
            <a:lvl1pPr indent="0" lvl="0" marL="0" marR="0" rtl="0" algn="ctr">
              <a:spcBef>
                <a:spcPts val="0"/>
              </a:spcBef>
              <a:spcAft>
                <a:spcPts val="0"/>
              </a:spcAft>
              <a:buClr>
                <a:schemeClr val="dk1"/>
              </a:buClr>
              <a:buSzPts val="1600"/>
              <a:buFont typeface="Century Gothic"/>
              <a:buNone/>
              <a:defRPr b="0" i="0" sz="65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410" name="Google Shape;410;p54"/>
          <p:cNvSpPr txBox="1"/>
          <p:nvPr>
            <p:ph idx="1" type="body"/>
          </p:nvPr>
        </p:nvSpPr>
        <p:spPr>
          <a:xfrm rot="5400000">
            <a:off x="2795387" y="125975"/>
            <a:ext cx="8039700" cy="9947700"/>
          </a:xfrm>
          <a:prstGeom prst="rect">
            <a:avLst/>
          </a:prstGeom>
          <a:noFill/>
          <a:ln>
            <a:noFill/>
          </a:ln>
        </p:spPr>
        <p:txBody>
          <a:bodyPr anchorCtr="0" anchor="t" bIns="106275" lIns="106275" spcFirstLastPara="1" rIns="106275" wrap="square" tIns="106275"/>
          <a:lstStyle>
            <a:lvl1pPr indent="-590550" lvl="0" marL="457200" marR="0" rtl="0" algn="l">
              <a:spcBef>
                <a:spcPts val="800"/>
              </a:spcBef>
              <a:spcAft>
                <a:spcPts val="0"/>
              </a:spcAft>
              <a:buClr>
                <a:srgbClr val="B96B10"/>
              </a:buClr>
              <a:buSzPts val="5700"/>
              <a:buFont typeface="Arial"/>
              <a:buChar char="•"/>
              <a:defRPr b="0" i="0" sz="3900" u="none" cap="none" strike="noStrike">
                <a:solidFill>
                  <a:schemeClr val="dk1"/>
                </a:solidFill>
                <a:latin typeface="Century Gothic"/>
                <a:ea typeface="Century Gothic"/>
                <a:cs typeface="Century Gothic"/>
                <a:sym typeface="Century Gothic"/>
              </a:defRPr>
            </a:lvl1pPr>
            <a:lvl2pPr indent="-527050" lvl="1" marL="914400" marR="0" rtl="0" algn="l">
              <a:spcBef>
                <a:spcPts val="1000"/>
              </a:spcBef>
              <a:spcAft>
                <a:spcPts val="0"/>
              </a:spcAft>
              <a:buClr>
                <a:srgbClr val="B96B10"/>
              </a:buClr>
              <a:buSzPts val="4700"/>
              <a:buFont typeface="Arial"/>
              <a:buChar char="•"/>
              <a:defRPr b="0" i="0" sz="3300" u="none" cap="none" strike="noStrike">
                <a:solidFill>
                  <a:schemeClr val="dk1"/>
                </a:solidFill>
                <a:latin typeface="Century Gothic"/>
                <a:ea typeface="Century Gothic"/>
                <a:cs typeface="Century Gothic"/>
                <a:sym typeface="Century Gothic"/>
              </a:defRPr>
            </a:lvl2pPr>
            <a:lvl3pPr indent="-495300" lvl="2" marL="1371600" marR="0" rtl="0" algn="l">
              <a:spcBef>
                <a:spcPts val="1000"/>
              </a:spcBef>
              <a:spcAft>
                <a:spcPts val="0"/>
              </a:spcAft>
              <a:buClr>
                <a:srgbClr val="B96B10"/>
              </a:buClr>
              <a:buSzPts val="4200"/>
              <a:buFont typeface="Arial"/>
              <a:buChar char="•"/>
              <a:defRPr b="0" i="0" sz="2900" u="none" cap="none" strike="noStrike">
                <a:solidFill>
                  <a:schemeClr val="dk1"/>
                </a:solidFill>
                <a:latin typeface="Century Gothic"/>
                <a:ea typeface="Century Gothic"/>
                <a:cs typeface="Century Gothic"/>
                <a:sym typeface="Century Gothic"/>
              </a:defRPr>
            </a:lvl3pPr>
            <a:lvl4pPr indent="-469900" lvl="3" marL="1828800" marR="0" rtl="0" algn="l">
              <a:spcBef>
                <a:spcPts val="1000"/>
              </a:spcBef>
              <a:spcAft>
                <a:spcPts val="0"/>
              </a:spcAft>
              <a:buClr>
                <a:srgbClr val="B96B10"/>
              </a:buClr>
              <a:buSzPts val="3800"/>
              <a:buFont typeface="Arial"/>
              <a:buChar char="•"/>
              <a:defRPr b="0" i="0" sz="2600" u="none" cap="none" strike="noStrike">
                <a:solidFill>
                  <a:schemeClr val="dk1"/>
                </a:solidFill>
                <a:latin typeface="Century Gothic"/>
                <a:ea typeface="Century Gothic"/>
                <a:cs typeface="Century Gothic"/>
                <a:sym typeface="Century Gothic"/>
              </a:defRPr>
            </a:lvl4pPr>
            <a:lvl5pPr indent="-438150" lvl="4" marL="22860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5pPr>
            <a:lvl6pPr indent="-438150" lvl="5" marL="27432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6pPr>
            <a:lvl7pPr indent="-438150" lvl="6" marL="32004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7pPr>
            <a:lvl8pPr indent="-438150" lvl="7" marL="36576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8pPr>
            <a:lvl9pPr indent="-438150" lvl="8" marL="4114800" marR="0" rtl="0" algn="l">
              <a:spcBef>
                <a:spcPts val="1000"/>
              </a:spcBef>
              <a:spcAft>
                <a:spcPts val="100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9pPr>
          </a:lstStyle>
          <a:p/>
        </p:txBody>
      </p:sp>
      <p:sp>
        <p:nvSpPr>
          <p:cNvPr id="411" name="Google Shape;411;p54"/>
          <p:cNvSpPr txBox="1"/>
          <p:nvPr>
            <p:ph idx="10" type="dt"/>
          </p:nvPr>
        </p:nvSpPr>
        <p:spPr>
          <a:xfrm>
            <a:off x="12167372" y="9631385"/>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412" name="Google Shape;412;p54"/>
          <p:cNvSpPr txBox="1"/>
          <p:nvPr>
            <p:ph idx="11" type="ftr"/>
          </p:nvPr>
        </p:nvSpPr>
        <p:spPr>
          <a:xfrm>
            <a:off x="3285445" y="9631385"/>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413" name="Google Shape;413;p54"/>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a:solidFill>
                  <a:schemeClr val="dk1"/>
                </a:solidFill>
                <a:latin typeface="Century Gothic"/>
                <a:ea typeface="Century Gothic"/>
                <a:cs typeface="Century Gothic"/>
                <a:sym typeface="Century Gothic"/>
              </a:defRPr>
            </a:lvl1pPr>
            <a:lvl2pPr indent="0" lvl="1" marL="0" marR="0" rtl="0" algn="r">
              <a:spcBef>
                <a:spcPts val="0"/>
              </a:spcBef>
              <a:buNone/>
              <a:defRPr b="0" i="0" sz="1600">
                <a:solidFill>
                  <a:schemeClr val="dk1"/>
                </a:solidFill>
                <a:latin typeface="Century Gothic"/>
                <a:ea typeface="Century Gothic"/>
                <a:cs typeface="Century Gothic"/>
                <a:sym typeface="Century Gothic"/>
              </a:defRPr>
            </a:lvl2pPr>
            <a:lvl3pPr indent="0" lvl="2" marL="0" marR="0" rtl="0" algn="r">
              <a:spcBef>
                <a:spcPts val="0"/>
              </a:spcBef>
              <a:buNone/>
              <a:defRPr b="0" i="0" sz="1600">
                <a:solidFill>
                  <a:schemeClr val="dk1"/>
                </a:solidFill>
                <a:latin typeface="Century Gothic"/>
                <a:ea typeface="Century Gothic"/>
                <a:cs typeface="Century Gothic"/>
                <a:sym typeface="Century Gothic"/>
              </a:defRPr>
            </a:lvl3pPr>
            <a:lvl4pPr indent="0" lvl="3" marL="0" marR="0" rtl="0" algn="r">
              <a:spcBef>
                <a:spcPts val="0"/>
              </a:spcBef>
              <a:buNone/>
              <a:defRPr b="0" i="0" sz="1600">
                <a:solidFill>
                  <a:schemeClr val="dk1"/>
                </a:solidFill>
                <a:latin typeface="Century Gothic"/>
                <a:ea typeface="Century Gothic"/>
                <a:cs typeface="Century Gothic"/>
                <a:sym typeface="Century Gothic"/>
              </a:defRPr>
            </a:lvl4pPr>
            <a:lvl5pPr indent="0" lvl="4" marL="0" marR="0" rtl="0" algn="r">
              <a:spcBef>
                <a:spcPts val="0"/>
              </a:spcBef>
              <a:buNone/>
              <a:defRPr b="0" i="0" sz="1600">
                <a:solidFill>
                  <a:schemeClr val="dk1"/>
                </a:solidFill>
                <a:latin typeface="Century Gothic"/>
                <a:ea typeface="Century Gothic"/>
                <a:cs typeface="Century Gothic"/>
                <a:sym typeface="Century Gothic"/>
              </a:defRPr>
            </a:lvl5pPr>
            <a:lvl6pPr indent="0" lvl="5" marL="0" marR="0" rtl="0" algn="r">
              <a:spcBef>
                <a:spcPts val="0"/>
              </a:spcBef>
              <a:buNone/>
              <a:defRPr b="0" i="0" sz="1600">
                <a:solidFill>
                  <a:schemeClr val="dk1"/>
                </a:solidFill>
                <a:latin typeface="Century Gothic"/>
                <a:ea typeface="Century Gothic"/>
                <a:cs typeface="Century Gothic"/>
                <a:sym typeface="Century Gothic"/>
              </a:defRPr>
            </a:lvl6pPr>
            <a:lvl7pPr indent="0" lvl="6" marL="0" marR="0" rtl="0" algn="r">
              <a:spcBef>
                <a:spcPts val="0"/>
              </a:spcBef>
              <a:buNone/>
              <a:defRPr b="0" i="0" sz="1600">
                <a:solidFill>
                  <a:schemeClr val="dk1"/>
                </a:solidFill>
                <a:latin typeface="Century Gothic"/>
                <a:ea typeface="Century Gothic"/>
                <a:cs typeface="Century Gothic"/>
                <a:sym typeface="Century Gothic"/>
              </a:defRPr>
            </a:lvl7pPr>
            <a:lvl8pPr indent="0" lvl="7" marL="0" marR="0" rtl="0" algn="r">
              <a:spcBef>
                <a:spcPts val="0"/>
              </a:spcBef>
              <a:buNone/>
              <a:defRPr b="0" i="0" sz="1600">
                <a:solidFill>
                  <a:schemeClr val="dk1"/>
                </a:solidFill>
                <a:latin typeface="Century Gothic"/>
                <a:ea typeface="Century Gothic"/>
                <a:cs typeface="Century Gothic"/>
                <a:sym typeface="Century Gothic"/>
              </a:defRPr>
            </a:lvl8pPr>
            <a:lvl9pPr indent="0" lvl="8" marL="0" marR="0" rtl="0" algn="r">
              <a:spcBef>
                <a:spcPts val="0"/>
              </a:spcBef>
              <a:buNone/>
              <a:defRPr b="0" i="0" sz="16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0" name="Shape 60"/>
        <p:cNvGrpSpPr/>
        <p:nvPr/>
      </p:nvGrpSpPr>
      <p:grpSpPr>
        <a:xfrm>
          <a:off x="0" y="0"/>
          <a:ext cx="0" cy="0"/>
          <a:chOff x="0" y="0"/>
          <a:chExt cx="0" cy="0"/>
        </a:xfrm>
      </p:grpSpPr>
      <p:sp>
        <p:nvSpPr>
          <p:cNvPr id="61" name="Google Shape;61;p7"/>
          <p:cNvSpPr txBox="1"/>
          <p:nvPr>
            <p:ph type="title"/>
          </p:nvPr>
        </p:nvSpPr>
        <p:spPr>
          <a:xfrm>
            <a:off x="1623930" y="719986"/>
            <a:ext cx="12739453" cy="3119932"/>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6299"/>
              <a:buFont typeface="Century Gothic"/>
              <a:buNone/>
              <a:defRPr b="0" i="0" sz="6299"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62" name="Google Shape;62;p7"/>
          <p:cNvSpPr txBox="1"/>
          <p:nvPr>
            <p:ph idx="1" type="body"/>
          </p:nvPr>
        </p:nvSpPr>
        <p:spPr>
          <a:xfrm>
            <a:off x="2198261" y="4186574"/>
            <a:ext cx="5714881" cy="907479"/>
          </a:xfrm>
          <a:prstGeom prst="rect">
            <a:avLst/>
          </a:prstGeom>
          <a:noFill/>
          <a:ln>
            <a:noFill/>
          </a:ln>
        </p:spPr>
        <p:txBody>
          <a:bodyPr anchorCtr="0" anchor="b" bIns="45700" lIns="91425" spcFirstLastPara="1" rIns="91425" wrap="square" tIns="45700"/>
          <a:lstStyle>
            <a:lvl1pPr indent="-228600" lvl="0" marL="457200" marR="0" rtl="0" algn="l">
              <a:spcBef>
                <a:spcPts val="882"/>
              </a:spcBef>
              <a:spcAft>
                <a:spcPts val="0"/>
              </a:spcAft>
              <a:buClr>
                <a:srgbClr val="B96B10"/>
              </a:buClr>
              <a:buSzPts val="6393"/>
              <a:buFont typeface="Arial"/>
              <a:buNone/>
              <a:defRPr b="0" i="0" sz="4409" u="none" cap="none" strike="noStrike">
                <a:solidFill>
                  <a:srgbClr val="B96B10"/>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568"/>
              <a:buFont typeface="Arial"/>
              <a:buNone/>
              <a:defRPr b="1" i="0" sz="3150" u="none" cap="none" strike="noStrike">
                <a:solidFill>
                  <a:schemeClr val="dk1"/>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4111"/>
              <a:buFont typeface="Arial"/>
              <a:buNone/>
              <a:defRPr b="1" i="0" sz="2835" u="none" cap="none" strike="noStrike">
                <a:solidFill>
                  <a:schemeClr val="dk1"/>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654"/>
              <a:buFont typeface="Arial"/>
              <a:buNone/>
              <a:defRPr b="1" i="0" sz="2520" u="none" cap="none" strike="noStrike">
                <a:solidFill>
                  <a:schemeClr val="dk1"/>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654"/>
              <a:buFont typeface="Arial"/>
              <a:buNone/>
              <a:defRPr b="1" i="0" sz="2520" u="none" cap="none" strike="noStrike">
                <a:solidFill>
                  <a:schemeClr val="dk1"/>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654"/>
              <a:buFont typeface="Arial"/>
              <a:buNone/>
              <a:defRPr b="1" i="0" sz="2520" u="none" cap="none" strike="noStrike">
                <a:solidFill>
                  <a:schemeClr val="dk1"/>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654"/>
              <a:buFont typeface="Arial"/>
              <a:buNone/>
              <a:defRPr b="1" i="0" sz="2520" u="none" cap="none" strike="noStrike">
                <a:solidFill>
                  <a:schemeClr val="dk1"/>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654"/>
              <a:buFont typeface="Arial"/>
              <a:buNone/>
              <a:defRPr b="1" i="0" sz="2520" u="none" cap="none" strike="noStrike">
                <a:solidFill>
                  <a:schemeClr val="dk1"/>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654"/>
              <a:buFont typeface="Arial"/>
              <a:buNone/>
              <a:defRPr b="1" i="0" sz="2520" u="none" cap="none" strike="noStrike">
                <a:solidFill>
                  <a:schemeClr val="dk1"/>
                </a:solidFill>
                <a:latin typeface="Century Gothic"/>
                <a:ea typeface="Century Gothic"/>
                <a:cs typeface="Century Gothic"/>
                <a:sym typeface="Century Gothic"/>
              </a:defRPr>
            </a:lvl9pPr>
          </a:lstStyle>
          <a:p/>
        </p:txBody>
      </p:sp>
      <p:sp>
        <p:nvSpPr>
          <p:cNvPr id="63" name="Google Shape;63;p7"/>
          <p:cNvSpPr txBox="1"/>
          <p:nvPr>
            <p:ph idx="2" type="body"/>
          </p:nvPr>
        </p:nvSpPr>
        <p:spPr>
          <a:xfrm>
            <a:off x="1841179" y="5252383"/>
            <a:ext cx="6071960" cy="4197166"/>
          </a:xfrm>
          <a:prstGeom prst="rect">
            <a:avLst/>
          </a:prstGeom>
          <a:noFill/>
          <a:ln>
            <a:noFill/>
          </a:ln>
        </p:spPr>
        <p:txBody>
          <a:bodyPr anchorCtr="0" anchor="t" bIns="45700" lIns="91425" spcFirstLastPara="1" rIns="91425" wrap="square" tIns="45700"/>
          <a:lstStyle>
            <a:lvl1pPr indent="-489632" lvl="0" marL="457200" marR="0" rtl="0" algn="l">
              <a:spcBef>
                <a:spcPts val="567"/>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1pPr>
            <a:lvl2pPr indent="-460629" lvl="1" marL="9144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2pPr>
            <a:lvl3pPr indent="-431625" lvl="2" marL="1371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3pPr>
            <a:lvl4pPr indent="-402621" lvl="3" marL="18288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4pPr>
            <a:lvl5pPr indent="-402621" lvl="4" marL="22860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5pPr>
            <a:lvl6pPr indent="-402621" lvl="5" marL="27432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6pPr>
            <a:lvl7pPr indent="-402621" lvl="6" marL="32004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7pPr>
            <a:lvl8pPr indent="-402621" lvl="7" marL="36576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8pPr>
            <a:lvl9pPr indent="-402621" lvl="8" marL="4114800" marR="0" rtl="0" algn="l">
              <a:spcBef>
                <a:spcPts val="945"/>
              </a:spcBef>
              <a:spcAft>
                <a:spcPts val="945"/>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9pPr>
          </a:lstStyle>
          <a:p/>
        </p:txBody>
      </p:sp>
      <p:sp>
        <p:nvSpPr>
          <p:cNvPr id="64" name="Google Shape;64;p7"/>
          <p:cNvSpPr txBox="1"/>
          <p:nvPr>
            <p:ph idx="3" type="body"/>
          </p:nvPr>
        </p:nvSpPr>
        <p:spPr>
          <a:xfrm>
            <a:off x="8534744" y="4199908"/>
            <a:ext cx="5733921" cy="907479"/>
          </a:xfrm>
          <a:prstGeom prst="rect">
            <a:avLst/>
          </a:prstGeom>
          <a:noFill/>
          <a:ln>
            <a:noFill/>
          </a:ln>
        </p:spPr>
        <p:txBody>
          <a:bodyPr anchorCtr="0" anchor="b" bIns="45700" lIns="91425" spcFirstLastPara="1" rIns="91425" wrap="square" tIns="45700"/>
          <a:lstStyle>
            <a:lvl1pPr indent="-228600" lvl="0" marL="457200" marR="0" rtl="0" algn="l">
              <a:spcBef>
                <a:spcPts val="882"/>
              </a:spcBef>
              <a:spcAft>
                <a:spcPts val="0"/>
              </a:spcAft>
              <a:buClr>
                <a:srgbClr val="B96B10"/>
              </a:buClr>
              <a:buSzPts val="6393"/>
              <a:buFont typeface="Arial"/>
              <a:buNone/>
              <a:defRPr b="0" i="0" sz="4409" u="none" cap="none" strike="noStrike">
                <a:solidFill>
                  <a:srgbClr val="B96B10"/>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4568"/>
              <a:buFont typeface="Arial"/>
              <a:buNone/>
              <a:defRPr b="1" i="0" sz="3150" u="none" cap="none" strike="noStrike">
                <a:solidFill>
                  <a:schemeClr val="dk1"/>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4111"/>
              <a:buFont typeface="Arial"/>
              <a:buNone/>
              <a:defRPr b="1" i="0" sz="2835" u="none" cap="none" strike="noStrike">
                <a:solidFill>
                  <a:schemeClr val="dk1"/>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3654"/>
              <a:buFont typeface="Arial"/>
              <a:buNone/>
              <a:defRPr b="1" i="0" sz="2520" u="none" cap="none" strike="noStrike">
                <a:solidFill>
                  <a:schemeClr val="dk1"/>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3654"/>
              <a:buFont typeface="Arial"/>
              <a:buNone/>
              <a:defRPr b="1" i="0" sz="2520" u="none" cap="none" strike="noStrike">
                <a:solidFill>
                  <a:schemeClr val="dk1"/>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3654"/>
              <a:buFont typeface="Arial"/>
              <a:buNone/>
              <a:defRPr b="1" i="0" sz="2520" u="none" cap="none" strike="noStrike">
                <a:solidFill>
                  <a:schemeClr val="dk1"/>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3654"/>
              <a:buFont typeface="Arial"/>
              <a:buNone/>
              <a:defRPr b="1" i="0" sz="2520" u="none" cap="none" strike="noStrike">
                <a:solidFill>
                  <a:schemeClr val="dk1"/>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3654"/>
              <a:buFont typeface="Arial"/>
              <a:buNone/>
              <a:defRPr b="1" i="0" sz="2520" u="none" cap="none" strike="noStrike">
                <a:solidFill>
                  <a:schemeClr val="dk1"/>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3654"/>
              <a:buFont typeface="Arial"/>
              <a:buNone/>
              <a:defRPr b="1" i="0" sz="2520" u="none" cap="none" strike="noStrike">
                <a:solidFill>
                  <a:schemeClr val="dk1"/>
                </a:solidFill>
                <a:latin typeface="Century Gothic"/>
                <a:ea typeface="Century Gothic"/>
                <a:cs typeface="Century Gothic"/>
                <a:sym typeface="Century Gothic"/>
              </a:defRPr>
            </a:lvl9pPr>
          </a:lstStyle>
          <a:p/>
        </p:txBody>
      </p:sp>
      <p:sp>
        <p:nvSpPr>
          <p:cNvPr id="65" name="Google Shape;65;p7"/>
          <p:cNvSpPr txBox="1"/>
          <p:nvPr>
            <p:ph idx="4" type="body"/>
          </p:nvPr>
        </p:nvSpPr>
        <p:spPr>
          <a:xfrm>
            <a:off x="8196702" y="5252383"/>
            <a:ext cx="6071960" cy="4197166"/>
          </a:xfrm>
          <a:prstGeom prst="rect">
            <a:avLst/>
          </a:prstGeom>
          <a:noFill/>
          <a:ln>
            <a:noFill/>
          </a:ln>
        </p:spPr>
        <p:txBody>
          <a:bodyPr anchorCtr="0" anchor="t" bIns="45700" lIns="91425" spcFirstLastPara="1" rIns="91425" wrap="square" tIns="45700"/>
          <a:lstStyle>
            <a:lvl1pPr indent="-489632" lvl="0" marL="457200" marR="0" rtl="0" algn="l">
              <a:spcBef>
                <a:spcPts val="567"/>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1pPr>
            <a:lvl2pPr indent="-460629" lvl="1" marL="9144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2pPr>
            <a:lvl3pPr indent="-431625" lvl="2" marL="1371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3pPr>
            <a:lvl4pPr indent="-402621" lvl="3" marL="18288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4pPr>
            <a:lvl5pPr indent="-402621" lvl="4" marL="22860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5pPr>
            <a:lvl6pPr indent="-402621" lvl="5" marL="27432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6pPr>
            <a:lvl7pPr indent="-402621" lvl="6" marL="32004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7pPr>
            <a:lvl8pPr indent="-402621" lvl="7" marL="3657600" marR="0" rtl="0" algn="l">
              <a:spcBef>
                <a:spcPts val="945"/>
              </a:spcBef>
              <a:spcAft>
                <a:spcPts val="0"/>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8pPr>
            <a:lvl9pPr indent="-402621" lvl="8" marL="4114800" marR="0" rtl="0" algn="l">
              <a:spcBef>
                <a:spcPts val="945"/>
              </a:spcBef>
              <a:spcAft>
                <a:spcPts val="945"/>
              </a:spcAft>
              <a:buClr>
                <a:srgbClr val="B96B10"/>
              </a:buClr>
              <a:buSzPts val="2741"/>
              <a:buFont typeface="Arial"/>
              <a:buChar char="•"/>
              <a:defRPr b="0" i="0" sz="1890" u="none" cap="none" strike="noStrike">
                <a:solidFill>
                  <a:schemeClr val="dk1"/>
                </a:solidFill>
                <a:latin typeface="Century Gothic"/>
                <a:ea typeface="Century Gothic"/>
                <a:cs typeface="Century Gothic"/>
                <a:sym typeface="Century Gothic"/>
              </a:defRPr>
            </a:lvl9pPr>
          </a:lstStyle>
          <a:p/>
        </p:txBody>
      </p:sp>
      <p:sp>
        <p:nvSpPr>
          <p:cNvPr id="66" name="Google Shape;66;p7"/>
          <p:cNvSpPr txBox="1"/>
          <p:nvPr>
            <p:ph idx="10" type="dt"/>
          </p:nvPr>
        </p:nvSpPr>
        <p:spPr>
          <a:xfrm>
            <a:off x="12167372" y="9631396"/>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7" name="Google Shape;67;p7"/>
          <p:cNvSpPr txBox="1"/>
          <p:nvPr>
            <p:ph idx="11" type="ftr"/>
          </p:nvPr>
        </p:nvSpPr>
        <p:spPr>
          <a:xfrm>
            <a:off x="3285445" y="9631396"/>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8" name="Google Shape;68;p7"/>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9" name="Shape 69"/>
        <p:cNvGrpSpPr/>
        <p:nvPr/>
      </p:nvGrpSpPr>
      <p:grpSpPr>
        <a:xfrm>
          <a:off x="0" y="0"/>
          <a:ext cx="0" cy="0"/>
          <a:chOff x="0" y="0"/>
          <a:chExt cx="0" cy="0"/>
        </a:xfrm>
      </p:grpSpPr>
      <p:sp>
        <p:nvSpPr>
          <p:cNvPr id="70" name="Google Shape;70;p8"/>
          <p:cNvSpPr txBox="1"/>
          <p:nvPr>
            <p:ph type="title"/>
          </p:nvPr>
        </p:nvSpPr>
        <p:spPr>
          <a:xfrm>
            <a:off x="1623930" y="719986"/>
            <a:ext cx="12739453" cy="3119932"/>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6299"/>
              <a:buFont typeface="Century Gothic"/>
              <a:buNone/>
              <a:defRPr b="0" i="0" sz="6299"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1" name="Google Shape;71;p8"/>
          <p:cNvSpPr txBox="1"/>
          <p:nvPr>
            <p:ph idx="10" type="dt"/>
          </p:nvPr>
        </p:nvSpPr>
        <p:spPr>
          <a:xfrm>
            <a:off x="12167372" y="9631396"/>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2" name="Google Shape;72;p8"/>
          <p:cNvSpPr txBox="1"/>
          <p:nvPr>
            <p:ph idx="11" type="ftr"/>
          </p:nvPr>
        </p:nvSpPr>
        <p:spPr>
          <a:xfrm>
            <a:off x="3285445" y="9631396"/>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3" name="Google Shape;73;p8"/>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4" name="Shape 74"/>
        <p:cNvGrpSpPr/>
        <p:nvPr/>
      </p:nvGrpSpPr>
      <p:grpSpPr>
        <a:xfrm>
          <a:off x="0" y="0"/>
          <a:ext cx="0" cy="0"/>
          <a:chOff x="0" y="0"/>
          <a:chExt cx="0" cy="0"/>
        </a:xfrm>
      </p:grpSpPr>
      <p:sp>
        <p:nvSpPr>
          <p:cNvPr id="75" name="Google Shape;75;p9"/>
          <p:cNvSpPr txBox="1"/>
          <p:nvPr>
            <p:ph type="title"/>
          </p:nvPr>
        </p:nvSpPr>
        <p:spPr>
          <a:xfrm>
            <a:off x="1841181" y="2519945"/>
            <a:ext cx="4402426" cy="2159953"/>
          </a:xfrm>
          <a:prstGeom prst="rect">
            <a:avLst/>
          </a:prstGeom>
          <a:noFill/>
          <a:ln>
            <a:noFill/>
          </a:ln>
        </p:spPr>
        <p:txBody>
          <a:bodyPr anchorCtr="0" anchor="b" bIns="45700" lIns="91425" spcFirstLastPara="1" rIns="91425" wrap="square" tIns="45700"/>
          <a:lstStyle>
            <a:lvl1pPr lvl="0" marR="0" rtl="0" algn="ctr">
              <a:spcBef>
                <a:spcPts val="0"/>
              </a:spcBef>
              <a:spcAft>
                <a:spcPts val="0"/>
              </a:spcAft>
              <a:buClr>
                <a:schemeClr val="dk1"/>
              </a:buClr>
              <a:buSzPts val="3780"/>
              <a:buFont typeface="Century Gothic"/>
              <a:buNone/>
              <a:defRPr b="0" i="0" sz="378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6" name="Google Shape;76;p9"/>
          <p:cNvSpPr txBox="1"/>
          <p:nvPr>
            <p:ph idx="1" type="body"/>
          </p:nvPr>
        </p:nvSpPr>
        <p:spPr>
          <a:xfrm>
            <a:off x="6527169" y="1079977"/>
            <a:ext cx="7741494" cy="8039825"/>
          </a:xfrm>
          <a:prstGeom prst="rect">
            <a:avLst/>
          </a:prstGeom>
          <a:noFill/>
          <a:ln>
            <a:noFill/>
          </a:ln>
        </p:spPr>
        <p:txBody>
          <a:bodyPr anchorCtr="0" anchor="ctr" bIns="45700" lIns="91425" spcFirstLastPara="1" rIns="91425" wrap="square" tIns="45700"/>
          <a:lstStyle>
            <a:lvl1pPr indent="-518636" lvl="0" marL="457200" marR="0" rtl="0" algn="l">
              <a:spcBef>
                <a:spcPts val="630"/>
              </a:spcBef>
              <a:spcAft>
                <a:spcPts val="0"/>
              </a:spcAft>
              <a:buClr>
                <a:srgbClr val="B96B10"/>
              </a:buClr>
              <a:buSzPts val="4568"/>
              <a:buFont typeface="Arial"/>
              <a:buChar char="•"/>
              <a:defRPr b="0" i="0" sz="3150" u="none" cap="none" strike="noStrike">
                <a:solidFill>
                  <a:schemeClr val="dk1"/>
                </a:solidFill>
                <a:latin typeface="Century Gothic"/>
                <a:ea typeface="Century Gothic"/>
                <a:cs typeface="Century Gothic"/>
                <a:sym typeface="Century Gothic"/>
              </a:defRPr>
            </a:lvl1pPr>
            <a:lvl2pPr indent="-489632" lvl="1" marL="914400" marR="0" rtl="0" algn="l">
              <a:spcBef>
                <a:spcPts val="945"/>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2pPr>
            <a:lvl3pPr indent="-460629" lvl="2" marL="13716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3pPr>
            <a:lvl4pPr indent="-431625" lvl="3" marL="18288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4pPr>
            <a:lvl5pPr indent="-431625" lvl="4" marL="22860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5pPr>
            <a:lvl6pPr indent="-431625" lvl="5" marL="27432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6pPr>
            <a:lvl7pPr indent="-431625" lvl="6" marL="32004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7pPr>
            <a:lvl8pPr indent="-431625" lvl="7" marL="3657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8pPr>
            <a:lvl9pPr indent="-431625" lvl="8" marL="4114800" marR="0" rtl="0" algn="l">
              <a:spcBef>
                <a:spcPts val="945"/>
              </a:spcBef>
              <a:spcAft>
                <a:spcPts val="945"/>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9pPr>
          </a:lstStyle>
          <a:p/>
        </p:txBody>
      </p:sp>
      <p:sp>
        <p:nvSpPr>
          <p:cNvPr id="77" name="Google Shape;77;p9"/>
          <p:cNvSpPr txBox="1"/>
          <p:nvPr>
            <p:ph idx="2" type="body"/>
          </p:nvPr>
        </p:nvSpPr>
        <p:spPr>
          <a:xfrm>
            <a:off x="1841181" y="4679897"/>
            <a:ext cx="4402426" cy="2879937"/>
          </a:xfrm>
          <a:prstGeom prst="rect">
            <a:avLst/>
          </a:prstGeom>
          <a:noFill/>
          <a:ln>
            <a:noFill/>
          </a:ln>
        </p:spPr>
        <p:txBody>
          <a:bodyPr anchorCtr="0" anchor="ctr" bIns="45700" lIns="91425" spcFirstLastPara="1" rIns="91425" wrap="square" tIns="45700"/>
          <a:lstStyle>
            <a:lvl1pPr indent="-228600" lvl="0" marL="457200" marR="0" rtl="0" algn="ctr">
              <a:spcBef>
                <a:spcPts val="504"/>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2741"/>
              <a:buFont typeface="Arial"/>
              <a:buNone/>
              <a:defRPr b="0" i="0" sz="1890" u="none" cap="none" strike="noStrike">
                <a:solidFill>
                  <a:schemeClr val="dk1"/>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2284"/>
              <a:buFont typeface="Arial"/>
              <a:buNone/>
              <a:defRPr b="0" i="0" sz="1575" u="none" cap="none" strike="noStrike">
                <a:solidFill>
                  <a:schemeClr val="dk1"/>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9pPr>
          </a:lstStyle>
          <a:p/>
        </p:txBody>
      </p:sp>
      <p:sp>
        <p:nvSpPr>
          <p:cNvPr id="78" name="Google Shape;78;p9"/>
          <p:cNvSpPr txBox="1"/>
          <p:nvPr>
            <p:ph idx="10" type="dt"/>
          </p:nvPr>
        </p:nvSpPr>
        <p:spPr>
          <a:xfrm>
            <a:off x="12167372" y="9631396"/>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9" name="Google Shape;79;p9"/>
          <p:cNvSpPr txBox="1"/>
          <p:nvPr>
            <p:ph idx="11" type="ftr"/>
          </p:nvPr>
        </p:nvSpPr>
        <p:spPr>
          <a:xfrm>
            <a:off x="3285445" y="9631396"/>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0" name="Google Shape;80;p9"/>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1" name="Shape 81"/>
        <p:cNvGrpSpPr/>
        <p:nvPr/>
      </p:nvGrpSpPr>
      <p:grpSpPr>
        <a:xfrm>
          <a:off x="0" y="0"/>
          <a:ext cx="0" cy="0"/>
          <a:chOff x="0" y="0"/>
          <a:chExt cx="0" cy="0"/>
        </a:xfrm>
      </p:grpSpPr>
      <p:sp>
        <p:nvSpPr>
          <p:cNvPr id="82" name="Google Shape;82;p10"/>
          <p:cNvSpPr txBox="1"/>
          <p:nvPr>
            <p:ph type="title"/>
          </p:nvPr>
        </p:nvSpPr>
        <p:spPr>
          <a:xfrm>
            <a:off x="1839211" y="2759938"/>
            <a:ext cx="6730755" cy="2159953"/>
          </a:xfrm>
          <a:prstGeom prst="rect">
            <a:avLst/>
          </a:prstGeom>
          <a:noFill/>
          <a:ln>
            <a:noFill/>
          </a:ln>
        </p:spPr>
        <p:txBody>
          <a:bodyPr anchorCtr="0" anchor="b" bIns="45700" lIns="91425" spcFirstLastPara="1" rIns="91425" wrap="square" tIns="45700"/>
          <a:lstStyle>
            <a:lvl1pPr lvl="0" marR="0" rtl="0" algn="ctr">
              <a:spcBef>
                <a:spcPts val="0"/>
              </a:spcBef>
              <a:spcAft>
                <a:spcPts val="0"/>
              </a:spcAft>
              <a:buClr>
                <a:schemeClr val="dk1"/>
              </a:buClr>
              <a:buSzPts val="4409"/>
              <a:buFont typeface="Century Gothic"/>
              <a:buNone/>
              <a:defRPr b="0" i="0" sz="4409"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83" name="Google Shape;83;p10"/>
          <p:cNvSpPr/>
          <p:nvPr>
            <p:ph idx="2" type="pic"/>
          </p:nvPr>
        </p:nvSpPr>
        <p:spPr>
          <a:xfrm>
            <a:off x="9420650" y="1439968"/>
            <a:ext cx="4069809" cy="7199842"/>
          </a:xfrm>
          <a:prstGeom prst="roundRect">
            <a:avLst>
              <a:gd fmla="val 4280" name="adj"/>
            </a:avLst>
          </a:prstGeom>
          <a:noFill/>
          <a:ln cap="flat" cmpd="sng" w="38100">
            <a:solidFill>
              <a:schemeClr val="lt2"/>
            </a:solidFill>
            <a:prstDash val="solid"/>
            <a:round/>
            <a:headEnd len="sm" w="sm" type="none"/>
            <a:tailEnd len="sm" w="sm" type="none"/>
          </a:ln>
        </p:spPr>
        <p:txBody>
          <a:bodyPr anchorCtr="0" anchor="t" bIns="45700" lIns="91425" spcFirstLastPara="1" rIns="91425" wrap="square" tIns="45700"/>
          <a:lstStyle>
            <a:lvl1pPr lvl="0" marR="0" rtl="0" algn="ctr">
              <a:spcBef>
                <a:spcPts val="504"/>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1pPr>
            <a:lvl2pPr lvl="1" marR="0" rtl="0" algn="l">
              <a:spcBef>
                <a:spcPts val="945"/>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2pPr>
            <a:lvl3pPr lvl="2" marR="0" rtl="0" algn="l">
              <a:spcBef>
                <a:spcPts val="945"/>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3pPr>
            <a:lvl4pPr lvl="3" marR="0" rtl="0" algn="l">
              <a:spcBef>
                <a:spcPts val="945"/>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4pPr>
            <a:lvl5pPr lvl="4" marR="0" rtl="0" algn="l">
              <a:spcBef>
                <a:spcPts val="945"/>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5pPr>
            <a:lvl6pPr lvl="5" marR="0" rtl="0" algn="l">
              <a:spcBef>
                <a:spcPts val="945"/>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6pPr>
            <a:lvl7pPr lvl="6" marR="0" rtl="0" algn="l">
              <a:spcBef>
                <a:spcPts val="945"/>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7pPr>
            <a:lvl8pPr lvl="7" marR="0" rtl="0" algn="l">
              <a:spcBef>
                <a:spcPts val="945"/>
              </a:spcBef>
              <a:spcAft>
                <a:spcPts val="0"/>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8pPr>
            <a:lvl9pPr lvl="8" marR="0" rtl="0" algn="l">
              <a:spcBef>
                <a:spcPts val="945"/>
              </a:spcBef>
              <a:spcAft>
                <a:spcPts val="945"/>
              </a:spcAft>
              <a:buClr>
                <a:srgbClr val="B96B10"/>
              </a:buClr>
              <a:buSzPts val="3654"/>
              <a:buFont typeface="Arial"/>
              <a:buNone/>
              <a:defRPr b="0" i="0" sz="2520" u="none" cap="none" strike="noStrike">
                <a:solidFill>
                  <a:schemeClr val="dk1"/>
                </a:solidFill>
                <a:latin typeface="Century Gothic"/>
                <a:ea typeface="Century Gothic"/>
                <a:cs typeface="Century Gothic"/>
                <a:sym typeface="Century Gothic"/>
              </a:defRPr>
            </a:lvl9pPr>
          </a:lstStyle>
          <a:p/>
        </p:txBody>
      </p:sp>
      <p:sp>
        <p:nvSpPr>
          <p:cNvPr id="84" name="Google Shape;84;p10"/>
          <p:cNvSpPr txBox="1"/>
          <p:nvPr>
            <p:ph idx="1" type="body"/>
          </p:nvPr>
        </p:nvSpPr>
        <p:spPr>
          <a:xfrm>
            <a:off x="1839211" y="4919890"/>
            <a:ext cx="6730755" cy="2879937"/>
          </a:xfrm>
          <a:prstGeom prst="rect">
            <a:avLst/>
          </a:prstGeom>
          <a:noFill/>
          <a:ln>
            <a:noFill/>
          </a:ln>
        </p:spPr>
        <p:txBody>
          <a:bodyPr anchorCtr="0" anchor="ctr" bIns="45700" lIns="91425" spcFirstLastPara="1" rIns="91425" wrap="square" tIns="45700"/>
          <a:lstStyle>
            <a:lvl1pPr indent="-228600" lvl="0" marL="457200" marR="0" rtl="0" algn="ctr">
              <a:spcBef>
                <a:spcPts val="567"/>
              </a:spcBef>
              <a:spcAft>
                <a:spcPts val="0"/>
              </a:spcAft>
              <a:buClr>
                <a:srgbClr val="B96B10"/>
              </a:buClr>
              <a:buSzPts val="4111"/>
              <a:buFont typeface="Arial"/>
              <a:buNone/>
              <a:defRPr b="0" i="0" sz="2835" u="none" cap="none" strike="noStrike">
                <a:solidFill>
                  <a:schemeClr val="dk1"/>
                </a:solidFill>
                <a:latin typeface="Century Gothic"/>
                <a:ea typeface="Century Gothic"/>
                <a:cs typeface="Century Gothic"/>
                <a:sym typeface="Century Gothic"/>
              </a:defRPr>
            </a:lvl1pPr>
            <a:lvl2pPr indent="-228600" lvl="1" marL="914400" marR="0" rtl="0" algn="l">
              <a:spcBef>
                <a:spcPts val="945"/>
              </a:spcBef>
              <a:spcAft>
                <a:spcPts val="0"/>
              </a:spcAft>
              <a:buClr>
                <a:srgbClr val="B96B10"/>
              </a:buClr>
              <a:buSzPts val="2741"/>
              <a:buFont typeface="Arial"/>
              <a:buNone/>
              <a:defRPr b="0" i="0" sz="1890" u="none" cap="none" strike="noStrike">
                <a:solidFill>
                  <a:schemeClr val="dk1"/>
                </a:solidFill>
                <a:latin typeface="Century Gothic"/>
                <a:ea typeface="Century Gothic"/>
                <a:cs typeface="Century Gothic"/>
                <a:sym typeface="Century Gothic"/>
              </a:defRPr>
            </a:lvl2pPr>
            <a:lvl3pPr indent="-228600" lvl="2" marL="1371600" marR="0" rtl="0" algn="l">
              <a:spcBef>
                <a:spcPts val="945"/>
              </a:spcBef>
              <a:spcAft>
                <a:spcPts val="0"/>
              </a:spcAft>
              <a:buClr>
                <a:srgbClr val="B96B10"/>
              </a:buClr>
              <a:buSzPts val="2284"/>
              <a:buFont typeface="Arial"/>
              <a:buNone/>
              <a:defRPr b="0" i="0" sz="1575" u="none" cap="none" strike="noStrike">
                <a:solidFill>
                  <a:schemeClr val="dk1"/>
                </a:solidFill>
                <a:latin typeface="Century Gothic"/>
                <a:ea typeface="Century Gothic"/>
                <a:cs typeface="Century Gothic"/>
                <a:sym typeface="Century Gothic"/>
              </a:defRPr>
            </a:lvl3pPr>
            <a:lvl4pPr indent="-228600" lvl="3" marL="1828800" marR="0" rtl="0" algn="l">
              <a:spcBef>
                <a:spcPts val="945"/>
              </a:spcBef>
              <a:spcAft>
                <a:spcPts val="0"/>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4pPr>
            <a:lvl5pPr indent="-228600" lvl="4" marL="2286000" marR="0" rtl="0" algn="l">
              <a:spcBef>
                <a:spcPts val="945"/>
              </a:spcBef>
              <a:spcAft>
                <a:spcPts val="0"/>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5pPr>
            <a:lvl6pPr indent="-228600" lvl="5" marL="2743200" marR="0" rtl="0" algn="l">
              <a:spcBef>
                <a:spcPts val="945"/>
              </a:spcBef>
              <a:spcAft>
                <a:spcPts val="0"/>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6pPr>
            <a:lvl7pPr indent="-228600" lvl="6" marL="3200400" marR="0" rtl="0" algn="l">
              <a:spcBef>
                <a:spcPts val="945"/>
              </a:spcBef>
              <a:spcAft>
                <a:spcPts val="0"/>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7pPr>
            <a:lvl8pPr indent="-228600" lvl="7" marL="3657600" marR="0" rtl="0" algn="l">
              <a:spcBef>
                <a:spcPts val="945"/>
              </a:spcBef>
              <a:spcAft>
                <a:spcPts val="0"/>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8pPr>
            <a:lvl9pPr indent="-228600" lvl="8" marL="4114800" marR="0" rtl="0" algn="l">
              <a:spcBef>
                <a:spcPts val="945"/>
              </a:spcBef>
              <a:spcAft>
                <a:spcPts val="945"/>
              </a:spcAft>
              <a:buClr>
                <a:srgbClr val="B96B10"/>
              </a:buClr>
              <a:buSzPts val="2055"/>
              <a:buFont typeface="Arial"/>
              <a:buNone/>
              <a:defRPr b="0" i="0" sz="1417" u="none" cap="none" strike="noStrike">
                <a:solidFill>
                  <a:schemeClr val="dk1"/>
                </a:solidFill>
                <a:latin typeface="Century Gothic"/>
                <a:ea typeface="Century Gothic"/>
                <a:cs typeface="Century Gothic"/>
                <a:sym typeface="Century Gothic"/>
              </a:defRPr>
            </a:lvl9pPr>
          </a:lstStyle>
          <a:p/>
        </p:txBody>
      </p:sp>
      <p:sp>
        <p:nvSpPr>
          <p:cNvPr id="85" name="Google Shape;85;p10"/>
          <p:cNvSpPr txBox="1"/>
          <p:nvPr>
            <p:ph idx="10" type="dt"/>
          </p:nvPr>
        </p:nvSpPr>
        <p:spPr>
          <a:xfrm>
            <a:off x="12167372" y="9631396"/>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6" name="Google Shape;86;p10"/>
          <p:cNvSpPr txBox="1"/>
          <p:nvPr>
            <p:ph idx="11" type="ftr"/>
          </p:nvPr>
        </p:nvSpPr>
        <p:spPr>
          <a:xfrm>
            <a:off x="3285445" y="9631396"/>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7" name="Google Shape;87;p10"/>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a:solidFill>
                  <a:schemeClr val="dk1"/>
                </a:solidFill>
                <a:latin typeface="Century Gothic"/>
                <a:ea typeface="Century Gothic"/>
                <a:cs typeface="Century Gothic"/>
                <a:sym typeface="Century Gothic"/>
              </a:defRPr>
            </a:lvl1pPr>
            <a:lvl2pPr indent="0" lvl="1" marL="0" marR="0" rtl="0" algn="r">
              <a:spcBef>
                <a:spcPts val="0"/>
              </a:spcBef>
              <a:buNone/>
              <a:defRPr b="0" i="0" sz="1575">
                <a:solidFill>
                  <a:schemeClr val="dk1"/>
                </a:solidFill>
                <a:latin typeface="Century Gothic"/>
                <a:ea typeface="Century Gothic"/>
                <a:cs typeface="Century Gothic"/>
                <a:sym typeface="Century Gothic"/>
              </a:defRPr>
            </a:lvl2pPr>
            <a:lvl3pPr indent="0" lvl="2" marL="0" marR="0" rtl="0" algn="r">
              <a:spcBef>
                <a:spcPts val="0"/>
              </a:spcBef>
              <a:buNone/>
              <a:defRPr b="0" i="0" sz="1575">
                <a:solidFill>
                  <a:schemeClr val="dk1"/>
                </a:solidFill>
                <a:latin typeface="Century Gothic"/>
                <a:ea typeface="Century Gothic"/>
                <a:cs typeface="Century Gothic"/>
                <a:sym typeface="Century Gothic"/>
              </a:defRPr>
            </a:lvl3pPr>
            <a:lvl4pPr indent="0" lvl="3" marL="0" marR="0" rtl="0" algn="r">
              <a:spcBef>
                <a:spcPts val="0"/>
              </a:spcBef>
              <a:buNone/>
              <a:defRPr b="0" i="0" sz="1575">
                <a:solidFill>
                  <a:schemeClr val="dk1"/>
                </a:solidFill>
                <a:latin typeface="Century Gothic"/>
                <a:ea typeface="Century Gothic"/>
                <a:cs typeface="Century Gothic"/>
                <a:sym typeface="Century Gothic"/>
              </a:defRPr>
            </a:lvl4pPr>
            <a:lvl5pPr indent="0" lvl="4" marL="0" marR="0" rtl="0" algn="r">
              <a:spcBef>
                <a:spcPts val="0"/>
              </a:spcBef>
              <a:buNone/>
              <a:defRPr b="0" i="0" sz="1575">
                <a:solidFill>
                  <a:schemeClr val="dk1"/>
                </a:solidFill>
                <a:latin typeface="Century Gothic"/>
                <a:ea typeface="Century Gothic"/>
                <a:cs typeface="Century Gothic"/>
                <a:sym typeface="Century Gothic"/>
              </a:defRPr>
            </a:lvl5pPr>
            <a:lvl6pPr indent="0" lvl="5" marL="0" marR="0" rtl="0" algn="r">
              <a:spcBef>
                <a:spcPts val="0"/>
              </a:spcBef>
              <a:buNone/>
              <a:defRPr b="0" i="0" sz="1575">
                <a:solidFill>
                  <a:schemeClr val="dk1"/>
                </a:solidFill>
                <a:latin typeface="Century Gothic"/>
                <a:ea typeface="Century Gothic"/>
                <a:cs typeface="Century Gothic"/>
                <a:sym typeface="Century Gothic"/>
              </a:defRPr>
            </a:lvl6pPr>
            <a:lvl7pPr indent="0" lvl="6" marL="0" marR="0" rtl="0" algn="r">
              <a:spcBef>
                <a:spcPts val="0"/>
              </a:spcBef>
              <a:buNone/>
              <a:defRPr b="0" i="0" sz="1575">
                <a:solidFill>
                  <a:schemeClr val="dk1"/>
                </a:solidFill>
                <a:latin typeface="Century Gothic"/>
                <a:ea typeface="Century Gothic"/>
                <a:cs typeface="Century Gothic"/>
                <a:sym typeface="Century Gothic"/>
              </a:defRPr>
            </a:lvl7pPr>
            <a:lvl8pPr indent="0" lvl="7" marL="0" marR="0" rtl="0" algn="r">
              <a:spcBef>
                <a:spcPts val="0"/>
              </a:spcBef>
              <a:buNone/>
              <a:defRPr b="0" i="0" sz="1575">
                <a:solidFill>
                  <a:schemeClr val="dk1"/>
                </a:solidFill>
                <a:latin typeface="Century Gothic"/>
                <a:ea typeface="Century Gothic"/>
                <a:cs typeface="Century Gothic"/>
                <a:sym typeface="Century Gothic"/>
              </a:defRPr>
            </a:lvl8pPr>
            <a:lvl9pPr indent="0" lvl="8" marL="0" marR="0" rtl="0" algn="r">
              <a:spcBef>
                <a:spcPts val="0"/>
              </a:spcBef>
              <a:buNone/>
              <a:defRPr b="0" i="0" sz="1575">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4.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6" Type="http://schemas.openxmlformats.org/officeDocument/2006/relationships/slideLayout" Target="../slideLayouts/slideLayout23.xml"/><Relationship Id="rId18" Type="http://schemas.openxmlformats.org/officeDocument/2006/relationships/theme" Target="../theme/theme1.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7" Type="http://schemas.openxmlformats.org/officeDocument/2006/relationships/slideLayout" Target="../slideLayouts/slideLayout51.xml"/><Relationship Id="rId16" Type="http://schemas.openxmlformats.org/officeDocument/2006/relationships/slideLayout" Target="../slideLayouts/slideLayout50.xml"/><Relationship Id="rId5" Type="http://schemas.openxmlformats.org/officeDocument/2006/relationships/slideLayout" Target="../slideLayouts/slideLayout39.xml"/><Relationship Id="rId6" Type="http://schemas.openxmlformats.org/officeDocument/2006/relationships/slideLayout" Target="../slideLayouts/slideLayout40.xml"/><Relationship Id="rId18" Type="http://schemas.openxmlformats.org/officeDocument/2006/relationships/theme" Target="../theme/theme2.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1" y="1"/>
            <a:ext cx="3525224" cy="10799765"/>
            <a:chOff x="0" y="0"/>
            <a:chExt cx="2132013" cy="6858001"/>
          </a:xfrm>
        </p:grpSpPr>
        <p:sp>
          <p:nvSpPr>
            <p:cNvPr id="11" name="Google Shape;11;p1"/>
            <p:cNvSpPr/>
            <p:nvPr/>
          </p:nvSpPr>
          <p:spPr>
            <a:xfrm>
              <a:off x="0" y="0"/>
              <a:ext cx="1073150" cy="5291138"/>
            </a:xfrm>
            <a:custGeom>
              <a:rect b="b" l="l" r="r" t="t"/>
              <a:pathLst>
                <a:path extrusionOk="0" h="3333" w="676">
                  <a:moveTo>
                    <a:pt x="0" y="3132"/>
                  </a:moveTo>
                  <a:lnTo>
                    <a:pt x="0" y="3312"/>
                  </a:lnTo>
                  <a:lnTo>
                    <a:pt x="126" y="3333"/>
                  </a:lnTo>
                  <a:lnTo>
                    <a:pt x="676" y="0"/>
                  </a:lnTo>
                  <a:lnTo>
                    <a:pt x="514" y="0"/>
                  </a:lnTo>
                  <a:lnTo>
                    <a:pt x="0" y="3132"/>
                  </a:lnTo>
                  <a:close/>
                </a:path>
              </a:pathLst>
            </a:custGeom>
            <a:solidFill>
              <a:schemeClr val="accent1"/>
            </a:solidFill>
            <a:ln>
              <a:noFill/>
            </a:ln>
          </p:spPr>
        </p:sp>
        <p:sp>
          <p:nvSpPr>
            <p:cNvPr id="12" name="Google Shape;12;p1"/>
            <p:cNvSpPr/>
            <p:nvPr/>
          </p:nvSpPr>
          <p:spPr>
            <a:xfrm>
              <a:off x="0" y="0"/>
              <a:ext cx="758825" cy="4624388"/>
            </a:xfrm>
            <a:custGeom>
              <a:rect b="b" l="l" r="r" t="t"/>
              <a:pathLst>
                <a:path extrusionOk="0" h="2913" w="478">
                  <a:moveTo>
                    <a:pt x="478" y="0"/>
                  </a:moveTo>
                  <a:lnTo>
                    <a:pt x="318" y="0"/>
                  </a:lnTo>
                  <a:lnTo>
                    <a:pt x="0" y="1938"/>
                  </a:lnTo>
                  <a:lnTo>
                    <a:pt x="0" y="2913"/>
                  </a:lnTo>
                  <a:lnTo>
                    <a:pt x="478" y="0"/>
                  </a:lnTo>
                  <a:close/>
                </a:path>
              </a:pathLst>
            </a:custGeom>
            <a:solidFill>
              <a:srgbClr val="595959"/>
            </a:solidFill>
            <a:ln>
              <a:noFill/>
            </a:ln>
          </p:spPr>
        </p:sp>
        <p:sp>
          <p:nvSpPr>
            <p:cNvPr id="13" name="Google Shape;13;p1"/>
            <p:cNvSpPr/>
            <p:nvPr/>
          </p:nvSpPr>
          <p:spPr>
            <a:xfrm>
              <a:off x="0" y="5662613"/>
              <a:ext cx="906463" cy="1195388"/>
            </a:xfrm>
            <a:custGeom>
              <a:rect b="b" l="l" r="r" t="t"/>
              <a:pathLst>
                <a:path extrusionOk="0" h="753" w="571">
                  <a:moveTo>
                    <a:pt x="0" y="0"/>
                  </a:moveTo>
                  <a:lnTo>
                    <a:pt x="0" y="12"/>
                  </a:lnTo>
                  <a:lnTo>
                    <a:pt x="538" y="753"/>
                  </a:lnTo>
                  <a:lnTo>
                    <a:pt x="571" y="753"/>
                  </a:lnTo>
                  <a:lnTo>
                    <a:pt x="0" y="0"/>
                  </a:lnTo>
                  <a:close/>
                </a:path>
              </a:pathLst>
            </a:custGeom>
            <a:solidFill>
              <a:srgbClr val="262626"/>
            </a:solidFill>
            <a:ln>
              <a:noFill/>
            </a:ln>
          </p:spPr>
        </p:sp>
        <p:sp>
          <p:nvSpPr>
            <p:cNvPr id="14" name="Google Shape;14;p1"/>
            <p:cNvSpPr/>
            <p:nvPr/>
          </p:nvSpPr>
          <p:spPr>
            <a:xfrm>
              <a:off x="0" y="5295900"/>
              <a:ext cx="1487488" cy="1562100"/>
            </a:xfrm>
            <a:custGeom>
              <a:rect b="b" l="l" r="r" t="t"/>
              <a:pathLst>
                <a:path extrusionOk="0" h="984" w="937">
                  <a:moveTo>
                    <a:pt x="0" y="0"/>
                  </a:moveTo>
                  <a:lnTo>
                    <a:pt x="0" y="3"/>
                  </a:lnTo>
                  <a:lnTo>
                    <a:pt x="901" y="984"/>
                  </a:lnTo>
                  <a:lnTo>
                    <a:pt x="937" y="984"/>
                  </a:lnTo>
                  <a:lnTo>
                    <a:pt x="0" y="0"/>
                  </a:lnTo>
                  <a:close/>
                </a:path>
              </a:pathLst>
            </a:custGeom>
            <a:solidFill>
              <a:srgbClr val="7B470B"/>
            </a:solidFill>
            <a:ln>
              <a:noFill/>
            </a:ln>
          </p:spPr>
        </p:sp>
        <p:sp>
          <p:nvSpPr>
            <p:cNvPr id="15" name="Google Shape;15;p1"/>
            <p:cNvSpPr/>
            <p:nvPr/>
          </p:nvSpPr>
          <p:spPr>
            <a:xfrm>
              <a:off x="0" y="5257800"/>
              <a:ext cx="2132013" cy="1600200"/>
            </a:xfrm>
            <a:custGeom>
              <a:rect b="b" l="l" r="r" t="t"/>
              <a:pathLst>
                <a:path extrusionOk="0" h="1008" w="1343">
                  <a:moveTo>
                    <a:pt x="0" y="24"/>
                  </a:moveTo>
                  <a:lnTo>
                    <a:pt x="937" y="1008"/>
                  </a:lnTo>
                  <a:lnTo>
                    <a:pt x="1343" y="1008"/>
                  </a:lnTo>
                  <a:lnTo>
                    <a:pt x="126" y="21"/>
                  </a:lnTo>
                  <a:lnTo>
                    <a:pt x="0" y="0"/>
                  </a:lnTo>
                  <a:lnTo>
                    <a:pt x="0" y="24"/>
                  </a:lnTo>
                  <a:close/>
                </a:path>
              </a:pathLst>
            </a:custGeom>
            <a:solidFill>
              <a:srgbClr val="B96B10"/>
            </a:solidFill>
            <a:ln>
              <a:noFill/>
            </a:ln>
          </p:spPr>
        </p:sp>
        <p:sp>
          <p:nvSpPr>
            <p:cNvPr id="16" name="Google Shape;16;p1"/>
            <p:cNvSpPr/>
            <p:nvPr/>
          </p:nvSpPr>
          <p:spPr>
            <a:xfrm>
              <a:off x="0" y="5357813"/>
              <a:ext cx="1377950" cy="1500188"/>
            </a:xfrm>
            <a:custGeom>
              <a:rect b="b" l="l" r="r" t="t"/>
              <a:pathLst>
                <a:path extrusionOk="0" h="945" w="868">
                  <a:moveTo>
                    <a:pt x="0" y="192"/>
                  </a:moveTo>
                  <a:lnTo>
                    <a:pt x="571" y="945"/>
                  </a:lnTo>
                  <a:lnTo>
                    <a:pt x="868" y="945"/>
                  </a:lnTo>
                  <a:lnTo>
                    <a:pt x="0" y="0"/>
                  </a:lnTo>
                  <a:lnTo>
                    <a:pt x="0" y="192"/>
                  </a:lnTo>
                  <a:close/>
                </a:path>
              </a:pathLst>
            </a:custGeom>
            <a:solidFill>
              <a:srgbClr val="3F3F3F"/>
            </a:solidFill>
            <a:ln>
              <a:noFill/>
            </a:ln>
          </p:spPr>
        </p:sp>
      </p:grpSp>
      <p:sp>
        <p:nvSpPr>
          <p:cNvPr id="17" name="Google Shape;17;p1"/>
          <p:cNvSpPr txBox="1"/>
          <p:nvPr>
            <p:ph type="title"/>
          </p:nvPr>
        </p:nvSpPr>
        <p:spPr>
          <a:xfrm>
            <a:off x="1623930" y="719986"/>
            <a:ext cx="12739453" cy="3119932"/>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6299"/>
              <a:buFont typeface="Century Gothic"/>
              <a:buNone/>
              <a:defRPr b="0" i="0" sz="6299"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
          <p:cNvSpPr txBox="1"/>
          <p:nvPr>
            <p:ph idx="1" type="body"/>
          </p:nvPr>
        </p:nvSpPr>
        <p:spPr>
          <a:xfrm>
            <a:off x="1623931" y="4199909"/>
            <a:ext cx="12739451" cy="5286490"/>
          </a:xfrm>
          <a:prstGeom prst="rect">
            <a:avLst/>
          </a:prstGeom>
          <a:noFill/>
          <a:ln>
            <a:noFill/>
          </a:ln>
        </p:spPr>
        <p:txBody>
          <a:bodyPr anchorCtr="0" anchor="ctr" bIns="45700" lIns="91425" spcFirstLastPara="1" rIns="91425" wrap="square" tIns="45700"/>
          <a:lstStyle>
            <a:lvl1pPr indent="-576643" lvl="0" marL="457200" marR="0" rtl="0" algn="l">
              <a:spcBef>
                <a:spcPts val="756"/>
              </a:spcBef>
              <a:spcAft>
                <a:spcPts val="0"/>
              </a:spcAft>
              <a:buClr>
                <a:srgbClr val="B96B10"/>
              </a:buClr>
              <a:buSzPts val="5481"/>
              <a:buFont typeface="Arial"/>
              <a:buChar char="•"/>
              <a:defRPr b="0" i="0" sz="3780" u="none" cap="none" strike="noStrike">
                <a:solidFill>
                  <a:schemeClr val="dk1"/>
                </a:solidFill>
                <a:latin typeface="Century Gothic"/>
                <a:ea typeface="Century Gothic"/>
                <a:cs typeface="Century Gothic"/>
                <a:sym typeface="Century Gothic"/>
              </a:defRPr>
            </a:lvl1pPr>
            <a:lvl2pPr indent="-518636" lvl="1" marL="914400" marR="0" rtl="0" algn="l">
              <a:spcBef>
                <a:spcPts val="945"/>
              </a:spcBef>
              <a:spcAft>
                <a:spcPts val="0"/>
              </a:spcAft>
              <a:buClr>
                <a:srgbClr val="B96B10"/>
              </a:buClr>
              <a:buSzPts val="4568"/>
              <a:buFont typeface="Arial"/>
              <a:buChar char="•"/>
              <a:defRPr b="0" i="0" sz="3150" u="none" cap="none" strike="noStrike">
                <a:solidFill>
                  <a:schemeClr val="dk1"/>
                </a:solidFill>
                <a:latin typeface="Century Gothic"/>
                <a:ea typeface="Century Gothic"/>
                <a:cs typeface="Century Gothic"/>
                <a:sym typeface="Century Gothic"/>
              </a:defRPr>
            </a:lvl2pPr>
            <a:lvl3pPr indent="-489632" lvl="2" marL="1371600" marR="0" rtl="0" algn="l">
              <a:spcBef>
                <a:spcPts val="945"/>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3pPr>
            <a:lvl4pPr indent="-460629" lvl="3" marL="18288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4pPr>
            <a:lvl5pPr indent="-431625" lvl="4" marL="22860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5pPr>
            <a:lvl6pPr indent="-431625" lvl="5" marL="27432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6pPr>
            <a:lvl7pPr indent="-431625" lvl="6" marL="32004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7pPr>
            <a:lvl8pPr indent="-431625" lvl="7" marL="3657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8pPr>
            <a:lvl9pPr indent="-431625" lvl="8" marL="4114800" marR="0" rtl="0" algn="l">
              <a:spcBef>
                <a:spcPts val="945"/>
              </a:spcBef>
              <a:spcAft>
                <a:spcPts val="945"/>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9pPr>
          </a:lstStyle>
          <a:p/>
        </p:txBody>
      </p:sp>
      <p:sp>
        <p:nvSpPr>
          <p:cNvPr id="19" name="Google Shape;19;p1"/>
          <p:cNvSpPr txBox="1"/>
          <p:nvPr>
            <p:ph idx="10" type="dt"/>
          </p:nvPr>
        </p:nvSpPr>
        <p:spPr>
          <a:xfrm>
            <a:off x="12167372" y="9631396"/>
            <a:ext cx="1417808" cy="574987"/>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575"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 name="Google Shape;20;p1"/>
          <p:cNvSpPr txBox="1"/>
          <p:nvPr>
            <p:ph idx="11" type="ftr"/>
          </p:nvPr>
        </p:nvSpPr>
        <p:spPr>
          <a:xfrm>
            <a:off x="3285445" y="9631396"/>
            <a:ext cx="8787406" cy="574987"/>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575"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1" name="Google Shape;21;p1"/>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u="none" cap="none" strike="noStrike">
                <a:solidFill>
                  <a:schemeClr val="dk1"/>
                </a:solidFill>
                <a:latin typeface="Century Gothic"/>
                <a:ea typeface="Century Gothic"/>
                <a:cs typeface="Century Gothic"/>
                <a:sym typeface="Century Gothic"/>
              </a:defRPr>
            </a:lvl1pPr>
            <a:lvl2pPr indent="0" lvl="1" marL="0" marR="0" rtl="0" algn="r">
              <a:spcBef>
                <a:spcPts val="0"/>
              </a:spcBef>
              <a:buNone/>
              <a:defRPr b="0" i="0" sz="1575" u="none" cap="none" strike="noStrike">
                <a:solidFill>
                  <a:schemeClr val="dk1"/>
                </a:solidFill>
                <a:latin typeface="Century Gothic"/>
                <a:ea typeface="Century Gothic"/>
                <a:cs typeface="Century Gothic"/>
                <a:sym typeface="Century Gothic"/>
              </a:defRPr>
            </a:lvl2pPr>
            <a:lvl3pPr indent="0" lvl="2" marL="0" marR="0" rtl="0" algn="r">
              <a:spcBef>
                <a:spcPts val="0"/>
              </a:spcBef>
              <a:buNone/>
              <a:defRPr b="0" i="0" sz="1575" u="none" cap="none" strike="noStrike">
                <a:solidFill>
                  <a:schemeClr val="dk1"/>
                </a:solidFill>
                <a:latin typeface="Century Gothic"/>
                <a:ea typeface="Century Gothic"/>
                <a:cs typeface="Century Gothic"/>
                <a:sym typeface="Century Gothic"/>
              </a:defRPr>
            </a:lvl3pPr>
            <a:lvl4pPr indent="0" lvl="3" marL="0" marR="0" rtl="0" algn="r">
              <a:spcBef>
                <a:spcPts val="0"/>
              </a:spcBef>
              <a:buNone/>
              <a:defRPr b="0" i="0" sz="1575" u="none" cap="none" strike="noStrike">
                <a:solidFill>
                  <a:schemeClr val="dk1"/>
                </a:solidFill>
                <a:latin typeface="Century Gothic"/>
                <a:ea typeface="Century Gothic"/>
                <a:cs typeface="Century Gothic"/>
                <a:sym typeface="Century Gothic"/>
              </a:defRPr>
            </a:lvl4pPr>
            <a:lvl5pPr indent="0" lvl="4" marL="0" marR="0" rtl="0" algn="r">
              <a:spcBef>
                <a:spcPts val="0"/>
              </a:spcBef>
              <a:buNone/>
              <a:defRPr b="0" i="0" sz="1575" u="none" cap="none" strike="noStrike">
                <a:solidFill>
                  <a:schemeClr val="dk1"/>
                </a:solidFill>
                <a:latin typeface="Century Gothic"/>
                <a:ea typeface="Century Gothic"/>
                <a:cs typeface="Century Gothic"/>
                <a:sym typeface="Century Gothic"/>
              </a:defRPr>
            </a:lvl5pPr>
            <a:lvl6pPr indent="0" lvl="5" marL="0" marR="0" rtl="0" algn="r">
              <a:spcBef>
                <a:spcPts val="0"/>
              </a:spcBef>
              <a:buNone/>
              <a:defRPr b="0" i="0" sz="1575" u="none" cap="none" strike="noStrike">
                <a:solidFill>
                  <a:schemeClr val="dk1"/>
                </a:solidFill>
                <a:latin typeface="Century Gothic"/>
                <a:ea typeface="Century Gothic"/>
                <a:cs typeface="Century Gothic"/>
                <a:sym typeface="Century Gothic"/>
              </a:defRPr>
            </a:lvl6pPr>
            <a:lvl7pPr indent="0" lvl="6" marL="0" marR="0" rtl="0" algn="r">
              <a:spcBef>
                <a:spcPts val="0"/>
              </a:spcBef>
              <a:buNone/>
              <a:defRPr b="0" i="0" sz="1575" u="none" cap="none" strike="noStrike">
                <a:solidFill>
                  <a:schemeClr val="dk1"/>
                </a:solidFill>
                <a:latin typeface="Century Gothic"/>
                <a:ea typeface="Century Gothic"/>
                <a:cs typeface="Century Gothic"/>
                <a:sym typeface="Century Gothic"/>
              </a:defRPr>
            </a:lvl7pPr>
            <a:lvl8pPr indent="0" lvl="7" marL="0" marR="0" rtl="0" algn="r">
              <a:spcBef>
                <a:spcPts val="0"/>
              </a:spcBef>
              <a:buNone/>
              <a:defRPr b="0" i="0" sz="1575" u="none" cap="none" strike="noStrike">
                <a:solidFill>
                  <a:schemeClr val="dk1"/>
                </a:solidFill>
                <a:latin typeface="Century Gothic"/>
                <a:ea typeface="Century Gothic"/>
                <a:cs typeface="Century Gothic"/>
                <a:sym typeface="Century Gothic"/>
              </a:defRPr>
            </a:lvl8pPr>
            <a:lvl9pPr indent="0" lvl="8" marL="0" marR="0" rtl="0" algn="r">
              <a:spcBef>
                <a:spcPts val="0"/>
              </a:spcBef>
              <a:buNone/>
              <a:defRPr b="0" i="0" sz="1575"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4" name="Shape 144"/>
        <p:cNvGrpSpPr/>
        <p:nvPr/>
      </p:nvGrpSpPr>
      <p:grpSpPr>
        <a:xfrm>
          <a:off x="0" y="0"/>
          <a:ext cx="0" cy="0"/>
          <a:chOff x="0" y="0"/>
          <a:chExt cx="0" cy="0"/>
        </a:xfrm>
      </p:grpSpPr>
      <p:grpSp>
        <p:nvGrpSpPr>
          <p:cNvPr id="145" name="Google Shape;145;p19"/>
          <p:cNvGrpSpPr/>
          <p:nvPr/>
        </p:nvGrpSpPr>
        <p:grpSpPr>
          <a:xfrm>
            <a:off x="1" y="1"/>
            <a:ext cx="3525427" cy="10800156"/>
            <a:chOff x="0" y="0"/>
            <a:chExt cx="2132100" cy="6858113"/>
          </a:xfrm>
        </p:grpSpPr>
        <p:sp>
          <p:nvSpPr>
            <p:cNvPr id="146" name="Google Shape;146;p19"/>
            <p:cNvSpPr/>
            <p:nvPr/>
          </p:nvSpPr>
          <p:spPr>
            <a:xfrm>
              <a:off x="0" y="0"/>
              <a:ext cx="1073100" cy="5291100"/>
            </a:xfrm>
            <a:custGeom>
              <a:rect b="b" l="l" r="r" t="t"/>
              <a:pathLst>
                <a:path extrusionOk="0" h="120000" w="120000">
                  <a:moveTo>
                    <a:pt x="0" y="112763"/>
                  </a:moveTo>
                  <a:lnTo>
                    <a:pt x="0" y="119243"/>
                  </a:lnTo>
                  <a:lnTo>
                    <a:pt x="22366" y="120000"/>
                  </a:lnTo>
                  <a:lnTo>
                    <a:pt x="120000" y="0"/>
                  </a:lnTo>
                  <a:lnTo>
                    <a:pt x="91242" y="0"/>
                  </a:lnTo>
                  <a:lnTo>
                    <a:pt x="0" y="112763"/>
                  </a:lnTo>
                  <a:close/>
                </a:path>
              </a:pathLst>
            </a:custGeom>
            <a:solidFill>
              <a:schemeClr val="accent1"/>
            </a:solidFill>
            <a:ln>
              <a:noFill/>
            </a:ln>
          </p:spPr>
        </p:sp>
        <p:sp>
          <p:nvSpPr>
            <p:cNvPr id="147" name="Google Shape;147;p19"/>
            <p:cNvSpPr/>
            <p:nvPr/>
          </p:nvSpPr>
          <p:spPr>
            <a:xfrm>
              <a:off x="0" y="0"/>
              <a:ext cx="758700" cy="4624500"/>
            </a:xfrm>
            <a:custGeom>
              <a:rect b="b" l="l" r="r" t="t"/>
              <a:pathLst>
                <a:path extrusionOk="0" h="120000" w="120000">
                  <a:moveTo>
                    <a:pt x="120000" y="0"/>
                  </a:moveTo>
                  <a:lnTo>
                    <a:pt x="79832" y="0"/>
                  </a:lnTo>
                  <a:lnTo>
                    <a:pt x="0" y="79835"/>
                  </a:lnTo>
                  <a:lnTo>
                    <a:pt x="0" y="119999"/>
                  </a:lnTo>
                  <a:lnTo>
                    <a:pt x="120000" y="0"/>
                  </a:lnTo>
                  <a:close/>
                </a:path>
              </a:pathLst>
            </a:custGeom>
            <a:solidFill>
              <a:srgbClr val="595959"/>
            </a:solidFill>
            <a:ln>
              <a:noFill/>
            </a:ln>
          </p:spPr>
        </p:sp>
        <p:sp>
          <p:nvSpPr>
            <p:cNvPr id="148" name="Google Shape;148;p19"/>
            <p:cNvSpPr/>
            <p:nvPr/>
          </p:nvSpPr>
          <p:spPr>
            <a:xfrm>
              <a:off x="0" y="5662613"/>
              <a:ext cx="906600" cy="1195500"/>
            </a:xfrm>
            <a:custGeom>
              <a:rect b="b" l="l" r="r" t="t"/>
              <a:pathLst>
                <a:path extrusionOk="0" h="120000" w="120000">
                  <a:moveTo>
                    <a:pt x="0" y="0"/>
                  </a:moveTo>
                  <a:lnTo>
                    <a:pt x="0" y="1912"/>
                  </a:lnTo>
                  <a:lnTo>
                    <a:pt x="113064" y="120000"/>
                  </a:lnTo>
                  <a:lnTo>
                    <a:pt x="120000" y="120000"/>
                  </a:lnTo>
                  <a:lnTo>
                    <a:pt x="0" y="0"/>
                  </a:lnTo>
                  <a:close/>
                </a:path>
              </a:pathLst>
            </a:custGeom>
            <a:solidFill>
              <a:srgbClr val="262626"/>
            </a:solidFill>
            <a:ln>
              <a:noFill/>
            </a:ln>
          </p:spPr>
        </p:sp>
        <p:sp>
          <p:nvSpPr>
            <p:cNvPr id="149" name="Google Shape;149;p19"/>
            <p:cNvSpPr/>
            <p:nvPr/>
          </p:nvSpPr>
          <p:spPr>
            <a:xfrm>
              <a:off x="0" y="5295900"/>
              <a:ext cx="1487400" cy="1562100"/>
            </a:xfrm>
            <a:custGeom>
              <a:rect b="b" l="l" r="r" t="t"/>
              <a:pathLst>
                <a:path extrusionOk="0" h="120000" w="120000">
                  <a:moveTo>
                    <a:pt x="0" y="0"/>
                  </a:moveTo>
                  <a:lnTo>
                    <a:pt x="0" y="365"/>
                  </a:lnTo>
                  <a:lnTo>
                    <a:pt x="115389" y="120000"/>
                  </a:lnTo>
                  <a:lnTo>
                    <a:pt x="120000" y="120000"/>
                  </a:lnTo>
                  <a:lnTo>
                    <a:pt x="0" y="0"/>
                  </a:lnTo>
                  <a:close/>
                </a:path>
              </a:pathLst>
            </a:custGeom>
            <a:solidFill>
              <a:srgbClr val="7B470B"/>
            </a:solidFill>
            <a:ln>
              <a:noFill/>
            </a:ln>
          </p:spPr>
        </p:sp>
        <p:sp>
          <p:nvSpPr>
            <p:cNvPr id="150" name="Google Shape;150;p19"/>
            <p:cNvSpPr/>
            <p:nvPr/>
          </p:nvSpPr>
          <p:spPr>
            <a:xfrm>
              <a:off x="0" y="5257800"/>
              <a:ext cx="2132100" cy="1600200"/>
            </a:xfrm>
            <a:custGeom>
              <a:rect b="b" l="l" r="r" t="t"/>
              <a:pathLst>
                <a:path extrusionOk="0" h="120000" w="120000">
                  <a:moveTo>
                    <a:pt x="0" y="2857"/>
                  </a:moveTo>
                  <a:lnTo>
                    <a:pt x="83723" y="120000"/>
                  </a:lnTo>
                  <a:lnTo>
                    <a:pt x="120000" y="120000"/>
                  </a:lnTo>
                  <a:lnTo>
                    <a:pt x="11258" y="2500"/>
                  </a:lnTo>
                  <a:lnTo>
                    <a:pt x="0" y="0"/>
                  </a:lnTo>
                  <a:lnTo>
                    <a:pt x="0" y="2857"/>
                  </a:lnTo>
                  <a:close/>
                </a:path>
              </a:pathLst>
            </a:custGeom>
            <a:solidFill>
              <a:srgbClr val="B96B10"/>
            </a:solidFill>
            <a:ln>
              <a:noFill/>
            </a:ln>
          </p:spPr>
        </p:sp>
        <p:sp>
          <p:nvSpPr>
            <p:cNvPr id="151" name="Google Shape;151;p19"/>
            <p:cNvSpPr/>
            <p:nvPr/>
          </p:nvSpPr>
          <p:spPr>
            <a:xfrm>
              <a:off x="0" y="5357813"/>
              <a:ext cx="1377900" cy="1500300"/>
            </a:xfrm>
            <a:custGeom>
              <a:rect b="b" l="l" r="r" t="t"/>
              <a:pathLst>
                <a:path extrusionOk="0" h="120000" w="120000">
                  <a:moveTo>
                    <a:pt x="0" y="24380"/>
                  </a:moveTo>
                  <a:lnTo>
                    <a:pt x="78940" y="120000"/>
                  </a:lnTo>
                  <a:lnTo>
                    <a:pt x="120000" y="120000"/>
                  </a:lnTo>
                  <a:lnTo>
                    <a:pt x="0" y="0"/>
                  </a:lnTo>
                  <a:lnTo>
                    <a:pt x="0" y="24380"/>
                  </a:lnTo>
                  <a:close/>
                </a:path>
              </a:pathLst>
            </a:custGeom>
            <a:solidFill>
              <a:srgbClr val="3F3F3F"/>
            </a:solidFill>
            <a:ln>
              <a:noFill/>
            </a:ln>
          </p:spPr>
        </p:sp>
      </p:grpSp>
      <p:sp>
        <p:nvSpPr>
          <p:cNvPr id="152" name="Google Shape;152;p19"/>
          <p:cNvSpPr txBox="1"/>
          <p:nvPr>
            <p:ph type="title"/>
          </p:nvPr>
        </p:nvSpPr>
        <p:spPr>
          <a:xfrm>
            <a:off x="1623930" y="719986"/>
            <a:ext cx="12739500" cy="3120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entury Gothic"/>
              <a:buNone/>
              <a:defRPr b="0" i="0" sz="6299"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53" name="Google Shape;153;p19"/>
          <p:cNvSpPr txBox="1"/>
          <p:nvPr>
            <p:ph idx="1" type="body"/>
          </p:nvPr>
        </p:nvSpPr>
        <p:spPr>
          <a:xfrm>
            <a:off x="1623931" y="4199909"/>
            <a:ext cx="12739500" cy="5286600"/>
          </a:xfrm>
          <a:prstGeom prst="rect">
            <a:avLst/>
          </a:prstGeom>
          <a:noFill/>
          <a:ln>
            <a:noFill/>
          </a:ln>
        </p:spPr>
        <p:txBody>
          <a:bodyPr anchorCtr="0" anchor="ctr" bIns="91425" lIns="91425" spcFirstLastPara="1" rIns="91425" wrap="square" tIns="91425"/>
          <a:lstStyle>
            <a:lvl1pPr indent="-576643" lvl="0" marL="457200" marR="0" rtl="0" algn="l">
              <a:spcBef>
                <a:spcPts val="756"/>
              </a:spcBef>
              <a:spcAft>
                <a:spcPts val="0"/>
              </a:spcAft>
              <a:buClr>
                <a:srgbClr val="B96B10"/>
              </a:buClr>
              <a:buSzPts val="5481"/>
              <a:buFont typeface="Arial"/>
              <a:buChar char="•"/>
              <a:defRPr b="0" i="0" sz="3780" u="none" cap="none" strike="noStrike">
                <a:solidFill>
                  <a:schemeClr val="dk1"/>
                </a:solidFill>
                <a:latin typeface="Century Gothic"/>
                <a:ea typeface="Century Gothic"/>
                <a:cs typeface="Century Gothic"/>
                <a:sym typeface="Century Gothic"/>
              </a:defRPr>
            </a:lvl1pPr>
            <a:lvl2pPr indent="-518636" lvl="1" marL="914400" marR="0" rtl="0" algn="l">
              <a:spcBef>
                <a:spcPts val="945"/>
              </a:spcBef>
              <a:spcAft>
                <a:spcPts val="0"/>
              </a:spcAft>
              <a:buClr>
                <a:srgbClr val="B96B10"/>
              </a:buClr>
              <a:buSzPts val="4568"/>
              <a:buFont typeface="Arial"/>
              <a:buChar char="•"/>
              <a:defRPr b="0" i="0" sz="3150" u="none" cap="none" strike="noStrike">
                <a:solidFill>
                  <a:schemeClr val="dk1"/>
                </a:solidFill>
                <a:latin typeface="Century Gothic"/>
                <a:ea typeface="Century Gothic"/>
                <a:cs typeface="Century Gothic"/>
                <a:sym typeface="Century Gothic"/>
              </a:defRPr>
            </a:lvl2pPr>
            <a:lvl3pPr indent="-489632" lvl="2" marL="1371600" marR="0" rtl="0" algn="l">
              <a:spcBef>
                <a:spcPts val="945"/>
              </a:spcBef>
              <a:spcAft>
                <a:spcPts val="0"/>
              </a:spcAft>
              <a:buClr>
                <a:srgbClr val="B96B10"/>
              </a:buClr>
              <a:buSzPts val="4111"/>
              <a:buFont typeface="Arial"/>
              <a:buChar char="•"/>
              <a:defRPr b="0" i="0" sz="2835" u="none" cap="none" strike="noStrike">
                <a:solidFill>
                  <a:schemeClr val="dk1"/>
                </a:solidFill>
                <a:latin typeface="Century Gothic"/>
                <a:ea typeface="Century Gothic"/>
                <a:cs typeface="Century Gothic"/>
                <a:sym typeface="Century Gothic"/>
              </a:defRPr>
            </a:lvl3pPr>
            <a:lvl4pPr indent="-460629" lvl="3" marL="1828800" marR="0" rtl="0" algn="l">
              <a:spcBef>
                <a:spcPts val="945"/>
              </a:spcBef>
              <a:spcAft>
                <a:spcPts val="0"/>
              </a:spcAft>
              <a:buClr>
                <a:srgbClr val="B96B10"/>
              </a:buClr>
              <a:buSzPts val="3654"/>
              <a:buFont typeface="Arial"/>
              <a:buChar char="•"/>
              <a:defRPr b="0" i="0" sz="2520" u="none" cap="none" strike="noStrike">
                <a:solidFill>
                  <a:schemeClr val="dk1"/>
                </a:solidFill>
                <a:latin typeface="Century Gothic"/>
                <a:ea typeface="Century Gothic"/>
                <a:cs typeface="Century Gothic"/>
                <a:sym typeface="Century Gothic"/>
              </a:defRPr>
            </a:lvl4pPr>
            <a:lvl5pPr indent="-431625" lvl="4" marL="22860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5pPr>
            <a:lvl6pPr indent="-431625" lvl="5" marL="27432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6pPr>
            <a:lvl7pPr indent="-431625" lvl="6" marL="32004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7pPr>
            <a:lvl8pPr indent="-431625" lvl="7" marL="3657600" marR="0" rtl="0" algn="l">
              <a:spcBef>
                <a:spcPts val="945"/>
              </a:spcBef>
              <a:spcAft>
                <a:spcPts val="0"/>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8pPr>
            <a:lvl9pPr indent="-431625" lvl="8" marL="4114800" marR="0" rtl="0" algn="l">
              <a:spcBef>
                <a:spcPts val="945"/>
              </a:spcBef>
              <a:spcAft>
                <a:spcPts val="945"/>
              </a:spcAft>
              <a:buClr>
                <a:srgbClr val="B96B10"/>
              </a:buClr>
              <a:buSzPts val="3197"/>
              <a:buFont typeface="Arial"/>
              <a:buChar char="•"/>
              <a:defRPr b="0" i="0" sz="2205" u="none" cap="none" strike="noStrike">
                <a:solidFill>
                  <a:schemeClr val="dk1"/>
                </a:solidFill>
                <a:latin typeface="Century Gothic"/>
                <a:ea typeface="Century Gothic"/>
                <a:cs typeface="Century Gothic"/>
                <a:sym typeface="Century Gothic"/>
              </a:defRPr>
            </a:lvl9pPr>
          </a:lstStyle>
          <a:p/>
        </p:txBody>
      </p:sp>
      <p:sp>
        <p:nvSpPr>
          <p:cNvPr id="154" name="Google Shape;154;p19"/>
          <p:cNvSpPr txBox="1"/>
          <p:nvPr>
            <p:ph idx="10" type="dt"/>
          </p:nvPr>
        </p:nvSpPr>
        <p:spPr>
          <a:xfrm>
            <a:off x="12167372" y="9631396"/>
            <a:ext cx="1417800" cy="5751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1575" u="none" cap="none" strike="noStrike">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5" name="Google Shape;155;p19"/>
          <p:cNvSpPr txBox="1"/>
          <p:nvPr>
            <p:ph idx="11" type="ftr"/>
          </p:nvPr>
        </p:nvSpPr>
        <p:spPr>
          <a:xfrm>
            <a:off x="3285445" y="9631396"/>
            <a:ext cx="8787300" cy="57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575" u="none" cap="none" strike="noStrike">
                <a:solidFill>
                  <a:schemeClr val="dk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6" name="Google Shape;156;p19"/>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575" u="none" cap="none" strike="noStrike">
                <a:solidFill>
                  <a:schemeClr val="dk1"/>
                </a:solidFill>
                <a:latin typeface="Century Gothic"/>
                <a:ea typeface="Century Gothic"/>
                <a:cs typeface="Century Gothic"/>
                <a:sym typeface="Century Gothic"/>
              </a:defRPr>
            </a:lvl1pPr>
            <a:lvl2pPr indent="0" lvl="1" marL="0" marR="0" rtl="0" algn="r">
              <a:spcBef>
                <a:spcPts val="0"/>
              </a:spcBef>
              <a:buNone/>
              <a:defRPr b="0" i="0" sz="1575" u="none" cap="none" strike="noStrike">
                <a:solidFill>
                  <a:schemeClr val="dk1"/>
                </a:solidFill>
                <a:latin typeface="Century Gothic"/>
                <a:ea typeface="Century Gothic"/>
                <a:cs typeface="Century Gothic"/>
                <a:sym typeface="Century Gothic"/>
              </a:defRPr>
            </a:lvl2pPr>
            <a:lvl3pPr indent="0" lvl="2" marL="0" marR="0" rtl="0" algn="r">
              <a:spcBef>
                <a:spcPts val="0"/>
              </a:spcBef>
              <a:buNone/>
              <a:defRPr b="0" i="0" sz="1575" u="none" cap="none" strike="noStrike">
                <a:solidFill>
                  <a:schemeClr val="dk1"/>
                </a:solidFill>
                <a:latin typeface="Century Gothic"/>
                <a:ea typeface="Century Gothic"/>
                <a:cs typeface="Century Gothic"/>
                <a:sym typeface="Century Gothic"/>
              </a:defRPr>
            </a:lvl3pPr>
            <a:lvl4pPr indent="0" lvl="3" marL="0" marR="0" rtl="0" algn="r">
              <a:spcBef>
                <a:spcPts val="0"/>
              </a:spcBef>
              <a:buNone/>
              <a:defRPr b="0" i="0" sz="1575" u="none" cap="none" strike="noStrike">
                <a:solidFill>
                  <a:schemeClr val="dk1"/>
                </a:solidFill>
                <a:latin typeface="Century Gothic"/>
                <a:ea typeface="Century Gothic"/>
                <a:cs typeface="Century Gothic"/>
                <a:sym typeface="Century Gothic"/>
              </a:defRPr>
            </a:lvl4pPr>
            <a:lvl5pPr indent="0" lvl="4" marL="0" marR="0" rtl="0" algn="r">
              <a:spcBef>
                <a:spcPts val="0"/>
              </a:spcBef>
              <a:buNone/>
              <a:defRPr b="0" i="0" sz="1575" u="none" cap="none" strike="noStrike">
                <a:solidFill>
                  <a:schemeClr val="dk1"/>
                </a:solidFill>
                <a:latin typeface="Century Gothic"/>
                <a:ea typeface="Century Gothic"/>
                <a:cs typeface="Century Gothic"/>
                <a:sym typeface="Century Gothic"/>
              </a:defRPr>
            </a:lvl5pPr>
            <a:lvl6pPr indent="0" lvl="5" marL="0" marR="0" rtl="0" algn="r">
              <a:spcBef>
                <a:spcPts val="0"/>
              </a:spcBef>
              <a:buNone/>
              <a:defRPr b="0" i="0" sz="1575" u="none" cap="none" strike="noStrike">
                <a:solidFill>
                  <a:schemeClr val="dk1"/>
                </a:solidFill>
                <a:latin typeface="Century Gothic"/>
                <a:ea typeface="Century Gothic"/>
                <a:cs typeface="Century Gothic"/>
                <a:sym typeface="Century Gothic"/>
              </a:defRPr>
            </a:lvl6pPr>
            <a:lvl7pPr indent="0" lvl="6" marL="0" marR="0" rtl="0" algn="r">
              <a:spcBef>
                <a:spcPts val="0"/>
              </a:spcBef>
              <a:buNone/>
              <a:defRPr b="0" i="0" sz="1575" u="none" cap="none" strike="noStrike">
                <a:solidFill>
                  <a:schemeClr val="dk1"/>
                </a:solidFill>
                <a:latin typeface="Century Gothic"/>
                <a:ea typeface="Century Gothic"/>
                <a:cs typeface="Century Gothic"/>
                <a:sym typeface="Century Gothic"/>
              </a:defRPr>
            </a:lvl7pPr>
            <a:lvl8pPr indent="0" lvl="7" marL="0" marR="0" rtl="0" algn="r">
              <a:spcBef>
                <a:spcPts val="0"/>
              </a:spcBef>
              <a:buNone/>
              <a:defRPr b="0" i="0" sz="1575" u="none" cap="none" strike="noStrike">
                <a:solidFill>
                  <a:schemeClr val="dk1"/>
                </a:solidFill>
                <a:latin typeface="Century Gothic"/>
                <a:ea typeface="Century Gothic"/>
                <a:cs typeface="Century Gothic"/>
                <a:sym typeface="Century Gothic"/>
              </a:defRPr>
            </a:lvl8pPr>
            <a:lvl9pPr indent="0" lvl="8" marL="0" marR="0" rtl="0" algn="r">
              <a:spcBef>
                <a:spcPts val="0"/>
              </a:spcBef>
              <a:buNone/>
              <a:defRPr b="0" i="0" sz="1575"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9" name="Shape 279"/>
        <p:cNvGrpSpPr/>
        <p:nvPr/>
      </p:nvGrpSpPr>
      <p:grpSpPr>
        <a:xfrm>
          <a:off x="0" y="0"/>
          <a:ext cx="0" cy="0"/>
          <a:chOff x="0" y="0"/>
          <a:chExt cx="0" cy="0"/>
        </a:xfrm>
      </p:grpSpPr>
      <p:grpSp>
        <p:nvGrpSpPr>
          <p:cNvPr id="280" name="Google Shape;280;p37"/>
          <p:cNvGrpSpPr/>
          <p:nvPr/>
        </p:nvGrpSpPr>
        <p:grpSpPr>
          <a:xfrm>
            <a:off x="1" y="1"/>
            <a:ext cx="3525427" cy="10800156"/>
            <a:chOff x="0" y="0"/>
            <a:chExt cx="2132100" cy="6858113"/>
          </a:xfrm>
        </p:grpSpPr>
        <p:sp>
          <p:nvSpPr>
            <p:cNvPr id="281" name="Google Shape;281;p37"/>
            <p:cNvSpPr/>
            <p:nvPr/>
          </p:nvSpPr>
          <p:spPr>
            <a:xfrm>
              <a:off x="0" y="0"/>
              <a:ext cx="1073100" cy="5291100"/>
            </a:xfrm>
            <a:custGeom>
              <a:rect b="b" l="l" r="r" t="t"/>
              <a:pathLst>
                <a:path extrusionOk="0" h="120000" w="120000">
                  <a:moveTo>
                    <a:pt x="0" y="112763"/>
                  </a:moveTo>
                  <a:lnTo>
                    <a:pt x="0" y="119243"/>
                  </a:lnTo>
                  <a:lnTo>
                    <a:pt x="22366" y="120000"/>
                  </a:lnTo>
                  <a:lnTo>
                    <a:pt x="120000" y="0"/>
                  </a:lnTo>
                  <a:lnTo>
                    <a:pt x="91242" y="0"/>
                  </a:lnTo>
                  <a:lnTo>
                    <a:pt x="0" y="112763"/>
                  </a:lnTo>
                  <a:close/>
                </a:path>
              </a:pathLst>
            </a:custGeom>
            <a:solidFill>
              <a:schemeClr val="accent1"/>
            </a:solidFill>
            <a:ln>
              <a:noFill/>
            </a:ln>
          </p:spPr>
        </p:sp>
        <p:sp>
          <p:nvSpPr>
            <p:cNvPr id="282" name="Google Shape;282;p37"/>
            <p:cNvSpPr/>
            <p:nvPr/>
          </p:nvSpPr>
          <p:spPr>
            <a:xfrm>
              <a:off x="0" y="0"/>
              <a:ext cx="758700" cy="4624500"/>
            </a:xfrm>
            <a:custGeom>
              <a:rect b="b" l="l" r="r" t="t"/>
              <a:pathLst>
                <a:path extrusionOk="0" h="120000" w="120000">
                  <a:moveTo>
                    <a:pt x="120000" y="0"/>
                  </a:moveTo>
                  <a:lnTo>
                    <a:pt x="79832" y="0"/>
                  </a:lnTo>
                  <a:lnTo>
                    <a:pt x="0" y="79835"/>
                  </a:lnTo>
                  <a:lnTo>
                    <a:pt x="0" y="119999"/>
                  </a:lnTo>
                  <a:lnTo>
                    <a:pt x="120000" y="0"/>
                  </a:lnTo>
                  <a:close/>
                </a:path>
              </a:pathLst>
            </a:custGeom>
            <a:solidFill>
              <a:srgbClr val="595959"/>
            </a:solidFill>
            <a:ln>
              <a:noFill/>
            </a:ln>
          </p:spPr>
        </p:sp>
        <p:sp>
          <p:nvSpPr>
            <p:cNvPr id="283" name="Google Shape;283;p37"/>
            <p:cNvSpPr/>
            <p:nvPr/>
          </p:nvSpPr>
          <p:spPr>
            <a:xfrm>
              <a:off x="0" y="5662613"/>
              <a:ext cx="906600" cy="1195500"/>
            </a:xfrm>
            <a:custGeom>
              <a:rect b="b" l="l" r="r" t="t"/>
              <a:pathLst>
                <a:path extrusionOk="0" h="120000" w="120000">
                  <a:moveTo>
                    <a:pt x="0" y="0"/>
                  </a:moveTo>
                  <a:lnTo>
                    <a:pt x="0" y="1912"/>
                  </a:lnTo>
                  <a:lnTo>
                    <a:pt x="113064" y="120000"/>
                  </a:lnTo>
                  <a:lnTo>
                    <a:pt x="120000" y="120000"/>
                  </a:lnTo>
                  <a:lnTo>
                    <a:pt x="0" y="0"/>
                  </a:lnTo>
                  <a:close/>
                </a:path>
              </a:pathLst>
            </a:custGeom>
            <a:solidFill>
              <a:srgbClr val="262626"/>
            </a:solidFill>
            <a:ln>
              <a:noFill/>
            </a:ln>
          </p:spPr>
        </p:sp>
        <p:sp>
          <p:nvSpPr>
            <p:cNvPr id="284" name="Google Shape;284;p37"/>
            <p:cNvSpPr/>
            <p:nvPr/>
          </p:nvSpPr>
          <p:spPr>
            <a:xfrm>
              <a:off x="0" y="5295900"/>
              <a:ext cx="1487400" cy="1562100"/>
            </a:xfrm>
            <a:custGeom>
              <a:rect b="b" l="l" r="r" t="t"/>
              <a:pathLst>
                <a:path extrusionOk="0" h="120000" w="120000">
                  <a:moveTo>
                    <a:pt x="0" y="0"/>
                  </a:moveTo>
                  <a:lnTo>
                    <a:pt x="0" y="365"/>
                  </a:lnTo>
                  <a:lnTo>
                    <a:pt x="115389" y="120000"/>
                  </a:lnTo>
                  <a:lnTo>
                    <a:pt x="120000" y="120000"/>
                  </a:lnTo>
                  <a:lnTo>
                    <a:pt x="0" y="0"/>
                  </a:lnTo>
                  <a:close/>
                </a:path>
              </a:pathLst>
            </a:custGeom>
            <a:solidFill>
              <a:srgbClr val="7B470B"/>
            </a:solidFill>
            <a:ln>
              <a:noFill/>
            </a:ln>
          </p:spPr>
        </p:sp>
        <p:sp>
          <p:nvSpPr>
            <p:cNvPr id="285" name="Google Shape;285;p37"/>
            <p:cNvSpPr/>
            <p:nvPr/>
          </p:nvSpPr>
          <p:spPr>
            <a:xfrm>
              <a:off x="0" y="5257800"/>
              <a:ext cx="2132100" cy="1600200"/>
            </a:xfrm>
            <a:custGeom>
              <a:rect b="b" l="l" r="r" t="t"/>
              <a:pathLst>
                <a:path extrusionOk="0" h="120000" w="120000">
                  <a:moveTo>
                    <a:pt x="0" y="2857"/>
                  </a:moveTo>
                  <a:lnTo>
                    <a:pt x="83723" y="120000"/>
                  </a:lnTo>
                  <a:lnTo>
                    <a:pt x="120000" y="120000"/>
                  </a:lnTo>
                  <a:lnTo>
                    <a:pt x="11258" y="2500"/>
                  </a:lnTo>
                  <a:lnTo>
                    <a:pt x="0" y="0"/>
                  </a:lnTo>
                  <a:lnTo>
                    <a:pt x="0" y="2857"/>
                  </a:lnTo>
                  <a:close/>
                </a:path>
              </a:pathLst>
            </a:custGeom>
            <a:solidFill>
              <a:srgbClr val="B96B10"/>
            </a:solidFill>
            <a:ln>
              <a:noFill/>
            </a:ln>
          </p:spPr>
        </p:sp>
        <p:sp>
          <p:nvSpPr>
            <p:cNvPr id="286" name="Google Shape;286;p37"/>
            <p:cNvSpPr/>
            <p:nvPr/>
          </p:nvSpPr>
          <p:spPr>
            <a:xfrm>
              <a:off x="0" y="5357813"/>
              <a:ext cx="1377900" cy="1500300"/>
            </a:xfrm>
            <a:custGeom>
              <a:rect b="b" l="l" r="r" t="t"/>
              <a:pathLst>
                <a:path extrusionOk="0" h="120000" w="120000">
                  <a:moveTo>
                    <a:pt x="0" y="24380"/>
                  </a:moveTo>
                  <a:lnTo>
                    <a:pt x="78940" y="120000"/>
                  </a:lnTo>
                  <a:lnTo>
                    <a:pt x="120000" y="120000"/>
                  </a:lnTo>
                  <a:lnTo>
                    <a:pt x="0" y="0"/>
                  </a:lnTo>
                  <a:lnTo>
                    <a:pt x="0" y="24380"/>
                  </a:lnTo>
                  <a:close/>
                </a:path>
              </a:pathLst>
            </a:custGeom>
            <a:solidFill>
              <a:srgbClr val="3F3F3F"/>
            </a:solidFill>
            <a:ln>
              <a:noFill/>
            </a:ln>
          </p:spPr>
        </p:sp>
      </p:grpSp>
      <p:sp>
        <p:nvSpPr>
          <p:cNvPr id="287" name="Google Shape;287;p37"/>
          <p:cNvSpPr txBox="1"/>
          <p:nvPr>
            <p:ph type="title"/>
          </p:nvPr>
        </p:nvSpPr>
        <p:spPr>
          <a:xfrm>
            <a:off x="1623931" y="719984"/>
            <a:ext cx="12739500" cy="3120000"/>
          </a:xfrm>
          <a:prstGeom prst="rect">
            <a:avLst/>
          </a:prstGeom>
          <a:noFill/>
          <a:ln>
            <a:noFill/>
          </a:ln>
        </p:spPr>
        <p:txBody>
          <a:bodyPr anchorCtr="0" anchor="ctr" bIns="106275" lIns="106275" spcFirstLastPara="1" rIns="106275" wrap="square" tIns="106275"/>
          <a:lstStyle>
            <a:lvl1pPr indent="0" lvl="0" marL="0" marR="0" rtl="0" algn="ctr">
              <a:spcBef>
                <a:spcPts val="0"/>
              </a:spcBef>
              <a:spcAft>
                <a:spcPts val="0"/>
              </a:spcAft>
              <a:buClr>
                <a:schemeClr val="dk1"/>
              </a:buClr>
              <a:buSzPts val="1600"/>
              <a:buFont typeface="Century Gothic"/>
              <a:buNone/>
              <a:defRPr b="0" i="0" sz="6500" u="none" cap="none" strike="noStrike">
                <a:solidFill>
                  <a:schemeClr val="dk1"/>
                </a:solidFill>
                <a:latin typeface="Century Gothic"/>
                <a:ea typeface="Century Gothic"/>
                <a:cs typeface="Century Gothic"/>
                <a:sym typeface="Century Gothic"/>
              </a:defRPr>
            </a:lvl1pPr>
            <a:lvl2pPr indent="0" lvl="1" marL="0" marR="0" rtl="0" algn="l">
              <a:spcBef>
                <a:spcPts val="0"/>
              </a:spcBef>
              <a:spcAft>
                <a:spcPts val="0"/>
              </a:spcAft>
              <a:buSzPts val="1600"/>
              <a:buNone/>
              <a:defRPr b="0" i="0" sz="2100" u="none" cap="none" strike="noStrike">
                <a:solidFill>
                  <a:schemeClr val="dk2"/>
                </a:solidFill>
              </a:defRPr>
            </a:lvl2pPr>
            <a:lvl3pPr indent="0" lvl="2" marL="0" marR="0" rtl="0" algn="l">
              <a:spcBef>
                <a:spcPts val="0"/>
              </a:spcBef>
              <a:spcAft>
                <a:spcPts val="0"/>
              </a:spcAft>
              <a:buSzPts val="1600"/>
              <a:buNone/>
              <a:defRPr b="0" i="0" sz="2100" u="none" cap="none" strike="noStrike">
                <a:solidFill>
                  <a:schemeClr val="dk2"/>
                </a:solidFill>
              </a:defRPr>
            </a:lvl3pPr>
            <a:lvl4pPr indent="0" lvl="3" marL="0" marR="0" rtl="0" algn="l">
              <a:spcBef>
                <a:spcPts val="0"/>
              </a:spcBef>
              <a:spcAft>
                <a:spcPts val="0"/>
              </a:spcAft>
              <a:buSzPts val="1600"/>
              <a:buNone/>
              <a:defRPr b="0" i="0" sz="2100" u="none" cap="none" strike="noStrike">
                <a:solidFill>
                  <a:schemeClr val="dk2"/>
                </a:solidFill>
              </a:defRPr>
            </a:lvl4pPr>
            <a:lvl5pPr indent="0" lvl="4" marL="0" marR="0" rtl="0" algn="l">
              <a:spcBef>
                <a:spcPts val="0"/>
              </a:spcBef>
              <a:spcAft>
                <a:spcPts val="0"/>
              </a:spcAft>
              <a:buSzPts val="1600"/>
              <a:buNone/>
              <a:defRPr b="0" i="0" sz="2100" u="none" cap="none" strike="noStrike">
                <a:solidFill>
                  <a:schemeClr val="dk2"/>
                </a:solidFill>
              </a:defRPr>
            </a:lvl5pPr>
            <a:lvl6pPr indent="0" lvl="5" marL="0" marR="0" rtl="0" algn="l">
              <a:spcBef>
                <a:spcPts val="0"/>
              </a:spcBef>
              <a:spcAft>
                <a:spcPts val="0"/>
              </a:spcAft>
              <a:buSzPts val="1600"/>
              <a:buNone/>
              <a:defRPr b="0" i="0" sz="2100" u="none" cap="none" strike="noStrike">
                <a:solidFill>
                  <a:schemeClr val="dk2"/>
                </a:solidFill>
              </a:defRPr>
            </a:lvl6pPr>
            <a:lvl7pPr indent="0" lvl="6" marL="0" marR="0" rtl="0" algn="l">
              <a:spcBef>
                <a:spcPts val="0"/>
              </a:spcBef>
              <a:spcAft>
                <a:spcPts val="0"/>
              </a:spcAft>
              <a:buSzPts val="1600"/>
              <a:buNone/>
              <a:defRPr b="0" i="0" sz="2100" u="none" cap="none" strike="noStrike">
                <a:solidFill>
                  <a:schemeClr val="dk2"/>
                </a:solidFill>
              </a:defRPr>
            </a:lvl7pPr>
            <a:lvl8pPr indent="0" lvl="7" marL="0" marR="0" rtl="0" algn="l">
              <a:spcBef>
                <a:spcPts val="0"/>
              </a:spcBef>
              <a:spcAft>
                <a:spcPts val="0"/>
              </a:spcAft>
              <a:buSzPts val="1600"/>
              <a:buNone/>
              <a:defRPr b="0" i="0" sz="2100" u="none" cap="none" strike="noStrike">
                <a:solidFill>
                  <a:schemeClr val="dk2"/>
                </a:solidFill>
              </a:defRPr>
            </a:lvl8pPr>
            <a:lvl9pPr indent="0" lvl="8" marL="0" marR="0" rtl="0" algn="l">
              <a:spcBef>
                <a:spcPts val="0"/>
              </a:spcBef>
              <a:spcAft>
                <a:spcPts val="0"/>
              </a:spcAft>
              <a:buSzPts val="1600"/>
              <a:buNone/>
              <a:defRPr b="0" i="0" sz="2100" u="none" cap="none" strike="noStrike">
                <a:solidFill>
                  <a:schemeClr val="dk2"/>
                </a:solidFill>
              </a:defRPr>
            </a:lvl9pPr>
          </a:lstStyle>
          <a:p/>
        </p:txBody>
      </p:sp>
      <p:sp>
        <p:nvSpPr>
          <p:cNvPr id="288" name="Google Shape;288;p37"/>
          <p:cNvSpPr txBox="1"/>
          <p:nvPr>
            <p:ph idx="1" type="body"/>
          </p:nvPr>
        </p:nvSpPr>
        <p:spPr>
          <a:xfrm>
            <a:off x="1623932" y="4199904"/>
            <a:ext cx="12739500" cy="5286600"/>
          </a:xfrm>
          <a:prstGeom prst="rect">
            <a:avLst/>
          </a:prstGeom>
          <a:noFill/>
          <a:ln>
            <a:noFill/>
          </a:ln>
        </p:spPr>
        <p:txBody>
          <a:bodyPr anchorCtr="0" anchor="ctr" bIns="106275" lIns="106275" spcFirstLastPara="1" rIns="106275" wrap="square" tIns="106275"/>
          <a:lstStyle>
            <a:lvl1pPr indent="-590550" lvl="0" marL="457200" marR="0" rtl="0" algn="l">
              <a:spcBef>
                <a:spcPts val="800"/>
              </a:spcBef>
              <a:spcAft>
                <a:spcPts val="0"/>
              </a:spcAft>
              <a:buClr>
                <a:srgbClr val="B96B10"/>
              </a:buClr>
              <a:buSzPts val="5700"/>
              <a:buFont typeface="Arial"/>
              <a:buChar char="•"/>
              <a:defRPr b="0" i="0" sz="3900" u="none" cap="none" strike="noStrike">
                <a:solidFill>
                  <a:schemeClr val="dk1"/>
                </a:solidFill>
                <a:latin typeface="Century Gothic"/>
                <a:ea typeface="Century Gothic"/>
                <a:cs typeface="Century Gothic"/>
                <a:sym typeface="Century Gothic"/>
              </a:defRPr>
            </a:lvl1pPr>
            <a:lvl2pPr indent="-527050" lvl="1" marL="914400" marR="0" rtl="0" algn="l">
              <a:spcBef>
                <a:spcPts val="1000"/>
              </a:spcBef>
              <a:spcAft>
                <a:spcPts val="0"/>
              </a:spcAft>
              <a:buClr>
                <a:srgbClr val="B96B10"/>
              </a:buClr>
              <a:buSzPts val="4700"/>
              <a:buFont typeface="Arial"/>
              <a:buChar char="•"/>
              <a:defRPr b="0" i="0" sz="3300" u="none" cap="none" strike="noStrike">
                <a:solidFill>
                  <a:schemeClr val="dk1"/>
                </a:solidFill>
                <a:latin typeface="Century Gothic"/>
                <a:ea typeface="Century Gothic"/>
                <a:cs typeface="Century Gothic"/>
                <a:sym typeface="Century Gothic"/>
              </a:defRPr>
            </a:lvl2pPr>
            <a:lvl3pPr indent="-495300" lvl="2" marL="1371600" marR="0" rtl="0" algn="l">
              <a:spcBef>
                <a:spcPts val="1000"/>
              </a:spcBef>
              <a:spcAft>
                <a:spcPts val="0"/>
              </a:spcAft>
              <a:buClr>
                <a:srgbClr val="B96B10"/>
              </a:buClr>
              <a:buSzPts val="4200"/>
              <a:buFont typeface="Arial"/>
              <a:buChar char="•"/>
              <a:defRPr b="0" i="0" sz="2900" u="none" cap="none" strike="noStrike">
                <a:solidFill>
                  <a:schemeClr val="dk1"/>
                </a:solidFill>
                <a:latin typeface="Century Gothic"/>
                <a:ea typeface="Century Gothic"/>
                <a:cs typeface="Century Gothic"/>
                <a:sym typeface="Century Gothic"/>
              </a:defRPr>
            </a:lvl3pPr>
            <a:lvl4pPr indent="-469900" lvl="3" marL="1828800" marR="0" rtl="0" algn="l">
              <a:spcBef>
                <a:spcPts val="1000"/>
              </a:spcBef>
              <a:spcAft>
                <a:spcPts val="0"/>
              </a:spcAft>
              <a:buClr>
                <a:srgbClr val="B96B10"/>
              </a:buClr>
              <a:buSzPts val="3800"/>
              <a:buFont typeface="Arial"/>
              <a:buChar char="•"/>
              <a:defRPr b="0" i="0" sz="2600" u="none" cap="none" strike="noStrike">
                <a:solidFill>
                  <a:schemeClr val="dk1"/>
                </a:solidFill>
                <a:latin typeface="Century Gothic"/>
                <a:ea typeface="Century Gothic"/>
                <a:cs typeface="Century Gothic"/>
                <a:sym typeface="Century Gothic"/>
              </a:defRPr>
            </a:lvl4pPr>
            <a:lvl5pPr indent="-438150" lvl="4" marL="22860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5pPr>
            <a:lvl6pPr indent="-438150" lvl="5" marL="27432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6pPr>
            <a:lvl7pPr indent="-438150" lvl="6" marL="32004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7pPr>
            <a:lvl8pPr indent="-438150" lvl="7" marL="3657600" marR="0" rtl="0" algn="l">
              <a:spcBef>
                <a:spcPts val="1000"/>
              </a:spcBef>
              <a:spcAft>
                <a:spcPts val="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8pPr>
            <a:lvl9pPr indent="-438150" lvl="8" marL="4114800" marR="0" rtl="0" algn="l">
              <a:spcBef>
                <a:spcPts val="1000"/>
              </a:spcBef>
              <a:spcAft>
                <a:spcPts val="1000"/>
              </a:spcAft>
              <a:buClr>
                <a:srgbClr val="B96B10"/>
              </a:buClr>
              <a:buSzPts val="3300"/>
              <a:buFont typeface="Arial"/>
              <a:buChar char="•"/>
              <a:defRPr b="0" i="0" sz="2300" u="none" cap="none" strike="noStrike">
                <a:solidFill>
                  <a:schemeClr val="dk1"/>
                </a:solidFill>
                <a:latin typeface="Century Gothic"/>
                <a:ea typeface="Century Gothic"/>
                <a:cs typeface="Century Gothic"/>
                <a:sym typeface="Century Gothic"/>
              </a:defRPr>
            </a:lvl9pPr>
          </a:lstStyle>
          <a:p/>
        </p:txBody>
      </p:sp>
      <p:sp>
        <p:nvSpPr>
          <p:cNvPr id="289" name="Google Shape;289;p37"/>
          <p:cNvSpPr txBox="1"/>
          <p:nvPr>
            <p:ph idx="10" type="dt"/>
          </p:nvPr>
        </p:nvSpPr>
        <p:spPr>
          <a:xfrm>
            <a:off x="12167372" y="9631385"/>
            <a:ext cx="1418100" cy="575100"/>
          </a:xfrm>
          <a:prstGeom prst="rect">
            <a:avLst/>
          </a:prstGeom>
          <a:noFill/>
          <a:ln>
            <a:noFill/>
          </a:ln>
        </p:spPr>
        <p:txBody>
          <a:bodyPr anchorCtr="0" anchor="ctr" bIns="106275" lIns="106275" spcFirstLastPara="1" rIns="106275" wrap="square" tIns="106275"/>
          <a:lstStyle>
            <a:lvl1pPr indent="0" lvl="0" marL="0" marR="0" rtl="0" algn="r">
              <a:spcBef>
                <a:spcPts val="0"/>
              </a:spcBef>
              <a:spcAft>
                <a:spcPts val="0"/>
              </a:spcAft>
              <a:buSzPts val="1600"/>
              <a:buNone/>
              <a:defRPr b="0" i="0" sz="1600" u="none" cap="none" strike="noStrike">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290" name="Google Shape;290;p37"/>
          <p:cNvSpPr txBox="1"/>
          <p:nvPr>
            <p:ph idx="11" type="ftr"/>
          </p:nvPr>
        </p:nvSpPr>
        <p:spPr>
          <a:xfrm>
            <a:off x="3285445" y="9631385"/>
            <a:ext cx="8787300" cy="575100"/>
          </a:xfrm>
          <a:prstGeom prst="rect">
            <a:avLst/>
          </a:prstGeom>
          <a:noFill/>
          <a:ln>
            <a:noFill/>
          </a:ln>
        </p:spPr>
        <p:txBody>
          <a:bodyPr anchorCtr="0" anchor="ctr" bIns="106275" lIns="106275" spcFirstLastPara="1" rIns="106275" wrap="square" tIns="106275"/>
          <a:lstStyle>
            <a:lvl1pPr indent="0" lvl="0" marL="0" marR="0" rtl="0" algn="l">
              <a:spcBef>
                <a:spcPts val="0"/>
              </a:spcBef>
              <a:spcAft>
                <a:spcPts val="0"/>
              </a:spcAft>
              <a:buSzPts val="1600"/>
              <a:buNone/>
              <a:defRPr b="0" i="0" sz="1600" u="none" cap="none" strike="noStrike">
                <a:solidFill>
                  <a:schemeClr val="dk1"/>
                </a:solidFill>
                <a:latin typeface="Century Gothic"/>
                <a:ea typeface="Century Gothic"/>
                <a:cs typeface="Century Gothic"/>
                <a:sym typeface="Century Gothic"/>
              </a:defRPr>
            </a:lvl1pPr>
            <a:lvl2pPr indent="0" lvl="1" marL="5334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2pPr>
            <a:lvl3pPr indent="0" lvl="2" marL="10668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3pPr>
            <a:lvl4pPr indent="0" lvl="3" marL="16002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4pPr>
            <a:lvl5pPr indent="0" lvl="4" marL="21209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5pPr>
            <a:lvl6pPr indent="0" lvl="5" marL="26543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6pPr>
            <a:lvl7pPr indent="0" lvl="6" marL="31877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7pPr>
            <a:lvl8pPr indent="0" lvl="7" marL="37211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8pPr>
            <a:lvl9pPr indent="0" lvl="8" marL="4254500" marR="0" rtl="0" algn="l">
              <a:spcBef>
                <a:spcPts val="0"/>
              </a:spcBef>
              <a:spcAft>
                <a:spcPts val="0"/>
              </a:spcAft>
              <a:buSzPts val="1600"/>
              <a:buNone/>
              <a:defRPr b="0" i="0" sz="2100" u="none" cap="none" strike="noStrike">
                <a:solidFill>
                  <a:schemeClr val="dk1"/>
                </a:solidFill>
                <a:latin typeface="Century Gothic"/>
                <a:ea typeface="Century Gothic"/>
                <a:cs typeface="Century Gothic"/>
                <a:sym typeface="Century Gothic"/>
              </a:defRPr>
            </a:lvl9pPr>
          </a:lstStyle>
          <a:p/>
        </p:txBody>
      </p:sp>
      <p:sp>
        <p:nvSpPr>
          <p:cNvPr id="291" name="Google Shape;291;p37"/>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lvl1pPr indent="0" lvl="0" marL="0" marR="0" rtl="0" algn="r">
              <a:spcBef>
                <a:spcPts val="0"/>
              </a:spcBef>
              <a:buNone/>
              <a:defRPr b="0" i="0" sz="1600" u="none" cap="none" strike="noStrike">
                <a:solidFill>
                  <a:schemeClr val="dk1"/>
                </a:solidFill>
                <a:latin typeface="Century Gothic"/>
                <a:ea typeface="Century Gothic"/>
                <a:cs typeface="Century Gothic"/>
                <a:sym typeface="Century Gothic"/>
              </a:defRPr>
            </a:lvl1pPr>
            <a:lvl2pPr indent="0" lvl="1" marL="0" marR="0" rtl="0" algn="r">
              <a:spcBef>
                <a:spcPts val="0"/>
              </a:spcBef>
              <a:buNone/>
              <a:defRPr b="0" i="0" sz="1600" u="none" cap="none" strike="noStrike">
                <a:solidFill>
                  <a:schemeClr val="dk1"/>
                </a:solidFill>
                <a:latin typeface="Century Gothic"/>
                <a:ea typeface="Century Gothic"/>
                <a:cs typeface="Century Gothic"/>
                <a:sym typeface="Century Gothic"/>
              </a:defRPr>
            </a:lvl2pPr>
            <a:lvl3pPr indent="0" lvl="2" marL="0" marR="0" rtl="0" algn="r">
              <a:spcBef>
                <a:spcPts val="0"/>
              </a:spcBef>
              <a:buNone/>
              <a:defRPr b="0" i="0" sz="1600" u="none" cap="none" strike="noStrike">
                <a:solidFill>
                  <a:schemeClr val="dk1"/>
                </a:solidFill>
                <a:latin typeface="Century Gothic"/>
                <a:ea typeface="Century Gothic"/>
                <a:cs typeface="Century Gothic"/>
                <a:sym typeface="Century Gothic"/>
              </a:defRPr>
            </a:lvl3pPr>
            <a:lvl4pPr indent="0" lvl="3" marL="0" marR="0" rtl="0" algn="r">
              <a:spcBef>
                <a:spcPts val="0"/>
              </a:spcBef>
              <a:buNone/>
              <a:defRPr b="0" i="0" sz="1600" u="none" cap="none" strike="noStrike">
                <a:solidFill>
                  <a:schemeClr val="dk1"/>
                </a:solidFill>
                <a:latin typeface="Century Gothic"/>
                <a:ea typeface="Century Gothic"/>
                <a:cs typeface="Century Gothic"/>
                <a:sym typeface="Century Gothic"/>
              </a:defRPr>
            </a:lvl4pPr>
            <a:lvl5pPr indent="0" lvl="4" marL="0" marR="0" rtl="0" algn="r">
              <a:spcBef>
                <a:spcPts val="0"/>
              </a:spcBef>
              <a:buNone/>
              <a:defRPr b="0" i="0" sz="1600" u="none" cap="none" strike="noStrike">
                <a:solidFill>
                  <a:schemeClr val="dk1"/>
                </a:solidFill>
                <a:latin typeface="Century Gothic"/>
                <a:ea typeface="Century Gothic"/>
                <a:cs typeface="Century Gothic"/>
                <a:sym typeface="Century Gothic"/>
              </a:defRPr>
            </a:lvl5pPr>
            <a:lvl6pPr indent="0" lvl="5" marL="0" marR="0" rtl="0" algn="r">
              <a:spcBef>
                <a:spcPts val="0"/>
              </a:spcBef>
              <a:buNone/>
              <a:defRPr b="0" i="0" sz="1600" u="none" cap="none" strike="noStrike">
                <a:solidFill>
                  <a:schemeClr val="dk1"/>
                </a:solidFill>
                <a:latin typeface="Century Gothic"/>
                <a:ea typeface="Century Gothic"/>
                <a:cs typeface="Century Gothic"/>
                <a:sym typeface="Century Gothic"/>
              </a:defRPr>
            </a:lvl6pPr>
            <a:lvl7pPr indent="0" lvl="6" marL="0" marR="0" rtl="0" algn="r">
              <a:spcBef>
                <a:spcPts val="0"/>
              </a:spcBef>
              <a:buNone/>
              <a:defRPr b="0" i="0" sz="1600" u="none" cap="none" strike="noStrike">
                <a:solidFill>
                  <a:schemeClr val="dk1"/>
                </a:solidFill>
                <a:latin typeface="Century Gothic"/>
                <a:ea typeface="Century Gothic"/>
                <a:cs typeface="Century Gothic"/>
                <a:sym typeface="Century Gothic"/>
              </a:defRPr>
            </a:lvl7pPr>
            <a:lvl8pPr indent="0" lvl="7" marL="0" marR="0" rtl="0" algn="r">
              <a:spcBef>
                <a:spcPts val="0"/>
              </a:spcBef>
              <a:buNone/>
              <a:defRPr b="0" i="0" sz="1600" u="none" cap="none" strike="noStrike">
                <a:solidFill>
                  <a:schemeClr val="dk1"/>
                </a:solidFill>
                <a:latin typeface="Century Gothic"/>
                <a:ea typeface="Century Gothic"/>
                <a:cs typeface="Century Gothic"/>
                <a:sym typeface="Century Gothic"/>
              </a:defRPr>
            </a:lvl8pPr>
            <a:lvl9pPr indent="0" lvl="8" marL="0" marR="0" rtl="0" algn="r">
              <a:spcBef>
                <a:spcPts val="0"/>
              </a:spcBef>
              <a:buNone/>
              <a:defRPr b="0" i="0" sz="16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Relationship Id="rId3" Type="http://schemas.openxmlformats.org/officeDocument/2006/relationships/hyperlink" Target="https://www.3dhubs.com/what-is-3d-printing#how-does-3d-printing-wor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Relationship Id="rId3" Type="http://schemas.openxmlformats.org/officeDocument/2006/relationships/hyperlink" Target="https://www.3dhubs.com/what-is-3d-printing#technologi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 Id="rId3" Type="http://schemas.openxmlformats.org/officeDocument/2006/relationships/hyperlink" Target="https://www.3dhubs.com/what-is-3d-printing#how-can-i-get-3d-printable-design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3dhubs.com/what-is-3d-printing#a-brief-history-of-3d-print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55"/>
          <p:cNvSpPr txBox="1"/>
          <p:nvPr>
            <p:ph type="ctrTitle"/>
          </p:nvPr>
        </p:nvSpPr>
        <p:spPr>
          <a:xfrm>
            <a:off x="2089617" y="202049"/>
            <a:ext cx="10940117" cy="5493211"/>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SzPts val="6749"/>
              <a:buFont typeface="Century Gothic"/>
              <a:buNone/>
            </a:pPr>
            <a:r>
              <a:rPr b="1" i="0" lang="en-GB" sz="6749" u="none" cap="none" strike="noStrike">
                <a:solidFill>
                  <a:schemeClr val="dk1"/>
                </a:solidFill>
                <a:latin typeface="Century Gothic"/>
                <a:ea typeface="Century Gothic"/>
                <a:cs typeface="Century Gothic"/>
                <a:sym typeface="Century Gothic"/>
              </a:rPr>
              <a:t>G7</a:t>
            </a:r>
            <a:br>
              <a:rPr b="1" i="0" lang="en-GB" sz="6749" u="none" cap="none" strike="noStrike">
                <a:solidFill>
                  <a:schemeClr val="dk1"/>
                </a:solidFill>
                <a:latin typeface="Century Gothic"/>
                <a:ea typeface="Century Gothic"/>
                <a:cs typeface="Century Gothic"/>
                <a:sym typeface="Century Gothic"/>
              </a:rPr>
            </a:br>
            <a:r>
              <a:rPr b="1" i="0" lang="en-GB" sz="6749" u="none" cap="none" strike="noStrike">
                <a:solidFill>
                  <a:schemeClr val="dk1"/>
                </a:solidFill>
                <a:latin typeface="Century Gothic"/>
                <a:ea typeface="Century Gothic"/>
                <a:cs typeface="Century Gothic"/>
                <a:sym typeface="Century Gothic"/>
              </a:rPr>
              <a:t>YOUR NAME HERE</a:t>
            </a:r>
            <a:br>
              <a:rPr b="1" i="0" lang="en-GB" sz="6749" u="none" cap="none" strike="noStrike">
                <a:solidFill>
                  <a:schemeClr val="dk1"/>
                </a:solidFill>
                <a:latin typeface="Century Gothic"/>
                <a:ea typeface="Century Gothic"/>
                <a:cs typeface="Century Gothic"/>
                <a:sym typeface="Century Gothic"/>
              </a:rPr>
            </a:br>
            <a:r>
              <a:rPr b="0" i="0" lang="en-GB" sz="5399" u="none" cap="none" strike="noStrike">
                <a:solidFill>
                  <a:schemeClr val="dk1"/>
                </a:solidFill>
                <a:latin typeface="Century Gothic"/>
                <a:ea typeface="Century Gothic"/>
                <a:cs typeface="Century Gothic"/>
                <a:sym typeface="Century Gothic"/>
              </a:rPr>
              <a:t>3D BOBBLE-HEAD PROJECT</a:t>
            </a:r>
            <a:endParaRPr b="1" i="0" sz="5399" u="none" cap="none" strike="noStrike">
              <a:solidFill>
                <a:schemeClr val="dk1"/>
              </a:solidFill>
              <a:latin typeface="Century Gothic"/>
              <a:ea typeface="Century Gothic"/>
              <a:cs typeface="Century Gothic"/>
              <a:sym typeface="Century Gothic"/>
            </a:endParaRPr>
          </a:p>
        </p:txBody>
      </p:sp>
      <p:sp>
        <p:nvSpPr>
          <p:cNvPr id="419" name="Google Shape;419;p55"/>
          <p:cNvSpPr txBox="1"/>
          <p:nvPr>
            <p:ph idx="1" type="subTitle"/>
          </p:nvPr>
        </p:nvSpPr>
        <p:spPr>
          <a:xfrm>
            <a:off x="1799802" y="5201526"/>
            <a:ext cx="11519747" cy="2155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B96B10"/>
              </a:buClr>
              <a:buSzPts val="4111"/>
              <a:buFont typeface="Arial"/>
              <a:buNone/>
            </a:pPr>
            <a:r>
              <a:t/>
            </a:r>
            <a:endParaRPr b="1" i="0" sz="2835" u="none" cap="none" strike="noStrike">
              <a:solidFill>
                <a:schemeClr val="dk1"/>
              </a:solidFill>
              <a:latin typeface="Century Gothic"/>
              <a:ea typeface="Century Gothic"/>
              <a:cs typeface="Century Gothic"/>
              <a:sym typeface="Century Gothic"/>
            </a:endParaRPr>
          </a:p>
          <a:p>
            <a:pPr indent="0" lvl="0" marL="0" marR="0" rtl="0" algn="ctr">
              <a:spcBef>
                <a:spcPts val="1512"/>
              </a:spcBef>
              <a:spcAft>
                <a:spcPts val="0"/>
              </a:spcAft>
              <a:buClr>
                <a:srgbClr val="B96B10"/>
              </a:buClr>
              <a:buSzPts val="4111"/>
              <a:buFont typeface="Arial"/>
              <a:buNone/>
            </a:pPr>
            <a:r>
              <a:rPr b="1" i="0" lang="en-GB" sz="2835" u="none" cap="none" strike="noStrike">
                <a:solidFill>
                  <a:schemeClr val="dk1"/>
                </a:solidFill>
                <a:latin typeface="Century Gothic"/>
                <a:ea typeface="Century Gothic"/>
                <a:cs typeface="Century Gothic"/>
                <a:sym typeface="Century Gothic"/>
              </a:rPr>
              <a:t>Teacher: ____________________</a:t>
            </a:r>
            <a:endParaRPr/>
          </a:p>
          <a:p>
            <a:pPr indent="0" lvl="0" marL="0" marR="0" rtl="0" algn="ctr">
              <a:spcBef>
                <a:spcPts val="1512"/>
              </a:spcBef>
              <a:spcAft>
                <a:spcPts val="0"/>
              </a:spcAft>
              <a:buClr>
                <a:srgbClr val="B96B10"/>
              </a:buClr>
              <a:buSzPts val="4111"/>
              <a:buFont typeface="Arial"/>
              <a:buNone/>
            </a:pPr>
            <a:r>
              <a:rPr b="1" i="0" lang="en-GB" sz="2835" u="none" cap="none" strike="noStrike">
                <a:solidFill>
                  <a:schemeClr val="dk1"/>
                </a:solidFill>
                <a:latin typeface="Century Gothic"/>
                <a:ea typeface="Century Gothic"/>
                <a:cs typeface="Century Gothic"/>
                <a:sym typeface="Century Gothic"/>
              </a:rPr>
              <a:t>Homeroom:__________</a:t>
            </a:r>
            <a:endParaRPr b="1" i="0" sz="2835" u="none" cap="none" strike="noStrike">
              <a:solidFill>
                <a:schemeClr val="dk1"/>
              </a:solidFill>
              <a:latin typeface="Century Gothic"/>
              <a:ea typeface="Century Gothic"/>
              <a:cs typeface="Century Gothic"/>
              <a:sym typeface="Century Gothic"/>
            </a:endParaRPr>
          </a:p>
        </p:txBody>
      </p:sp>
      <p:sp>
        <p:nvSpPr>
          <p:cNvPr id="420" name="Google Shape;420;p55"/>
          <p:cNvSpPr txBox="1"/>
          <p:nvPr>
            <p:ph idx="12" type="sldNum"/>
          </p:nvPr>
        </p:nvSpPr>
        <p:spPr>
          <a:xfrm>
            <a:off x="13683013" y="9633390"/>
            <a:ext cx="680371"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u="none" cap="none" strike="noStrike">
                <a:solidFill>
                  <a:schemeClr val="dk1"/>
                </a:solidFill>
                <a:latin typeface="Century Gothic"/>
                <a:ea typeface="Century Gothic"/>
                <a:cs typeface="Century Gothic"/>
                <a:sym typeface="Century Gothic"/>
              </a:rPr>
              <a:t>‹#›</a:t>
            </a:fld>
            <a:endParaRPr b="0" i="0" sz="1575" u="none" cap="none" strike="noStrike">
              <a:solidFill>
                <a:schemeClr val="dk1"/>
              </a:solidFill>
              <a:latin typeface="Century Gothic"/>
              <a:ea typeface="Century Gothic"/>
              <a:cs typeface="Century Gothic"/>
              <a:sym typeface="Century Gothic"/>
            </a:endParaRPr>
          </a:p>
        </p:txBody>
      </p:sp>
      <p:pic>
        <p:nvPicPr>
          <p:cNvPr id="421" name="Google Shape;421;p55"/>
          <p:cNvPicPr preferRelativeResize="0"/>
          <p:nvPr/>
        </p:nvPicPr>
        <p:blipFill rotWithShape="1">
          <a:blip r:embed="rId3">
            <a:alphaModFix/>
          </a:blip>
          <a:srcRect b="0" l="0" r="0" t="0"/>
          <a:stretch/>
        </p:blipFill>
        <p:spPr>
          <a:xfrm>
            <a:off x="5565873" y="990007"/>
            <a:ext cx="3987604" cy="1382370"/>
          </a:xfrm>
          <a:prstGeom prst="rect">
            <a:avLst/>
          </a:prstGeom>
          <a:noFill/>
          <a:ln>
            <a:noFill/>
          </a:ln>
        </p:spPr>
      </p:pic>
      <p:pic>
        <p:nvPicPr>
          <p:cNvPr descr="https://image.freepik.com/free-vector/cartoon-aliens_23-2147514998.jpg" id="422" name="Google Shape;422;p55"/>
          <p:cNvPicPr preferRelativeResize="0"/>
          <p:nvPr/>
        </p:nvPicPr>
        <p:blipFill rotWithShape="1">
          <a:blip r:embed="rId4">
            <a:alphaModFix/>
          </a:blip>
          <a:srcRect b="7369" l="39016" r="39734" t="63056"/>
          <a:stretch/>
        </p:blipFill>
        <p:spPr>
          <a:xfrm>
            <a:off x="4678916" y="7229159"/>
            <a:ext cx="2398285" cy="3337817"/>
          </a:xfrm>
          <a:prstGeom prst="rect">
            <a:avLst/>
          </a:prstGeom>
          <a:noFill/>
          <a:ln>
            <a:noFill/>
          </a:ln>
        </p:spPr>
      </p:pic>
      <p:pic>
        <p:nvPicPr>
          <p:cNvPr descr="http://previews.123rf.com/images/red33/red330807/red33080700143/3290713-Monster-Vector-Illustration-Stock-Vector-monster.jpg" id="423" name="Google Shape;423;p55"/>
          <p:cNvPicPr preferRelativeResize="0"/>
          <p:nvPr/>
        </p:nvPicPr>
        <p:blipFill rotWithShape="1">
          <a:blip r:embed="rId5">
            <a:alphaModFix/>
          </a:blip>
          <a:srcRect b="0" l="0" r="0" t="0"/>
          <a:stretch/>
        </p:blipFill>
        <p:spPr>
          <a:xfrm>
            <a:off x="1690328" y="6727084"/>
            <a:ext cx="2445748" cy="3692768"/>
          </a:xfrm>
          <a:prstGeom prst="rect">
            <a:avLst/>
          </a:prstGeom>
          <a:noFill/>
          <a:ln>
            <a:noFill/>
          </a:ln>
        </p:spPr>
      </p:pic>
      <p:pic>
        <p:nvPicPr>
          <p:cNvPr descr="http://www.custombobble.com/images/Bobblehead_Superman.jpg" id="424" name="Google Shape;424;p55"/>
          <p:cNvPicPr preferRelativeResize="0"/>
          <p:nvPr/>
        </p:nvPicPr>
        <p:blipFill rotWithShape="1">
          <a:blip r:embed="rId6">
            <a:alphaModFix/>
          </a:blip>
          <a:srcRect b="0" l="32976" r="31453" t="0"/>
          <a:stretch/>
        </p:blipFill>
        <p:spPr>
          <a:xfrm>
            <a:off x="11071153" y="6466723"/>
            <a:ext cx="2064517" cy="4352896"/>
          </a:xfrm>
          <a:prstGeom prst="rect">
            <a:avLst/>
          </a:prstGeom>
          <a:noFill/>
          <a:ln>
            <a:noFill/>
          </a:ln>
        </p:spPr>
      </p:pic>
      <p:pic>
        <p:nvPicPr>
          <p:cNvPr descr="http://static.stereogum.com/blogs.dir/2/files/2011/05/Roky-Erickson-Bobblehead-608x432.jpg" id="425" name="Google Shape;425;p55"/>
          <p:cNvPicPr preferRelativeResize="0"/>
          <p:nvPr/>
        </p:nvPicPr>
        <p:blipFill rotWithShape="1">
          <a:blip r:embed="rId7">
            <a:alphaModFix/>
          </a:blip>
          <a:srcRect b="0" l="28320" r="23856" t="0"/>
          <a:stretch/>
        </p:blipFill>
        <p:spPr>
          <a:xfrm>
            <a:off x="7910087" y="7194469"/>
            <a:ext cx="2204034" cy="32747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Google Shape;515;p64"/>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516" name="Google Shape;516;p64"/>
          <p:cNvSpPr txBox="1"/>
          <p:nvPr/>
        </p:nvSpPr>
        <p:spPr>
          <a:xfrm>
            <a:off x="1699411" y="1937156"/>
            <a:ext cx="12384300" cy="1535400"/>
          </a:xfrm>
          <a:prstGeom prst="rect">
            <a:avLst/>
          </a:prstGeom>
          <a:noFill/>
          <a:ln>
            <a:noFill/>
          </a:ln>
        </p:spPr>
        <p:txBody>
          <a:bodyPr anchorCtr="0" anchor="t" bIns="66450" lIns="132900" spcFirstLastPara="1" rIns="132900" wrap="square" tIns="66450">
            <a:noAutofit/>
          </a:bodyPr>
          <a:lstStyle/>
          <a:p>
            <a:pPr indent="0" lvl="0" marL="0" marR="0" rtl="0" algn="l">
              <a:lnSpc>
                <a:spcPct val="100000"/>
              </a:lnSpc>
              <a:spcBef>
                <a:spcPts val="0"/>
              </a:spcBef>
              <a:spcAft>
                <a:spcPts val="0"/>
              </a:spcAft>
              <a:buClr>
                <a:schemeClr val="dk2"/>
              </a:buClr>
              <a:buFont typeface="Arial"/>
              <a:buNone/>
            </a:pPr>
            <a:r>
              <a:rPr lang="en-GB" sz="1665">
                <a:solidFill>
                  <a:srgbClr val="FF0000"/>
                </a:solidFill>
                <a:latin typeface="Century Gothic"/>
                <a:ea typeface="Century Gothic"/>
                <a:cs typeface="Century Gothic"/>
                <a:sym typeface="Century Gothic"/>
              </a:rPr>
              <a:t>Analyse 2 different Bobble-head products. Get an image of your Bobble-head product on the next page and use the headings below to analyse it? </a:t>
            </a:r>
            <a:r>
              <a:rPr b="1" lang="en-GB" sz="1665">
                <a:solidFill>
                  <a:srgbClr val="FF0000"/>
                </a:solidFill>
                <a:latin typeface="Century Gothic"/>
                <a:ea typeface="Century Gothic"/>
                <a:cs typeface="Century Gothic"/>
                <a:sym typeface="Century Gothic"/>
              </a:rPr>
              <a:t>You will find and analyse 2 existing Bobbleheads using your </a:t>
            </a:r>
            <a:r>
              <a:rPr b="1" lang="en-GB" sz="1665" u="sng">
                <a:solidFill>
                  <a:srgbClr val="FF0000"/>
                </a:solidFill>
                <a:latin typeface="Century Gothic"/>
                <a:ea typeface="Century Gothic"/>
                <a:cs typeface="Century Gothic"/>
                <a:sym typeface="Century Gothic"/>
              </a:rPr>
              <a:t>CAFEQUES</a:t>
            </a:r>
            <a:r>
              <a:rPr b="1" lang="en-GB" sz="1665">
                <a:solidFill>
                  <a:srgbClr val="FF0000"/>
                </a:solidFill>
                <a:latin typeface="Century Gothic"/>
                <a:ea typeface="Century Gothic"/>
                <a:cs typeface="Century Gothic"/>
                <a:sym typeface="Century Gothic"/>
              </a:rPr>
              <a:t> criteria below:</a:t>
            </a:r>
            <a:endParaRPr sz="1665">
              <a:solidFill>
                <a:srgbClr val="FF0000"/>
              </a:solidFill>
              <a:latin typeface="Century Gothic"/>
              <a:ea typeface="Century Gothic"/>
              <a:cs typeface="Century Gothic"/>
              <a:sym typeface="Century Gothic"/>
            </a:endParaRPr>
          </a:p>
          <a:p>
            <a:pPr indent="0" lvl="0" marL="0" marR="0" rtl="0" algn="l">
              <a:lnSpc>
                <a:spcPct val="100000"/>
              </a:lnSpc>
              <a:spcBef>
                <a:spcPts val="700"/>
              </a:spcBef>
              <a:spcAft>
                <a:spcPts val="0"/>
              </a:spcAft>
              <a:buClr>
                <a:schemeClr val="dk2"/>
              </a:buClr>
              <a:buFont typeface="Arial"/>
              <a:buNone/>
            </a:pPr>
            <a:r>
              <a:rPr lang="en-GB" sz="1665">
                <a:solidFill>
                  <a:srgbClr val="FF0000"/>
                </a:solidFill>
                <a:latin typeface="Century Gothic"/>
                <a:ea typeface="Century Gothic"/>
                <a:cs typeface="Century Gothic"/>
                <a:sym typeface="Century Gothic"/>
              </a:rPr>
              <a:t>These headings and questions should help you remember how to effectively analyse and evaluate products. Read through this slide then answer the questions on the next slide. </a:t>
            </a:r>
            <a:endParaRPr/>
          </a:p>
        </p:txBody>
      </p:sp>
      <p:sp>
        <p:nvSpPr>
          <p:cNvPr id="517" name="Google Shape;517;p64"/>
          <p:cNvSpPr txBox="1"/>
          <p:nvPr/>
        </p:nvSpPr>
        <p:spPr>
          <a:xfrm>
            <a:off x="1880823" y="342420"/>
            <a:ext cx="12021300" cy="1471500"/>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rgbClr val="FF0000"/>
              </a:buClr>
              <a:buFont typeface="Century Gothic"/>
              <a:buNone/>
            </a:pPr>
            <a:r>
              <a:rPr b="1" lang="en-GB" sz="4499" cap="none">
                <a:solidFill>
                  <a:srgbClr val="FF0000"/>
                </a:solidFill>
                <a:latin typeface="Century Gothic"/>
                <a:ea typeface="Century Gothic"/>
                <a:cs typeface="Century Gothic"/>
                <a:sym typeface="Century Gothic"/>
              </a:rPr>
              <a:t>TASK </a:t>
            </a:r>
            <a:r>
              <a:rPr b="1" lang="en-GB" sz="4499">
                <a:solidFill>
                  <a:srgbClr val="FF0000"/>
                </a:solidFill>
                <a:latin typeface="Century Gothic"/>
                <a:ea typeface="Century Gothic"/>
                <a:cs typeface="Century Gothic"/>
                <a:sym typeface="Century Gothic"/>
              </a:rPr>
              <a:t>3</a:t>
            </a:r>
            <a:r>
              <a:rPr b="1" lang="en-GB" sz="4499" cap="none">
                <a:solidFill>
                  <a:srgbClr val="FF0000"/>
                </a:solidFill>
                <a:latin typeface="Century Gothic"/>
                <a:ea typeface="Century Gothic"/>
                <a:cs typeface="Century Gothic"/>
                <a:sym typeface="Century Gothic"/>
              </a:rPr>
              <a:t>: (RESEARCH) </a:t>
            </a:r>
            <a:endParaRPr/>
          </a:p>
          <a:p>
            <a:pPr indent="0" lvl="0" marL="0" marR="0" rtl="0" algn="ctr">
              <a:lnSpc>
                <a:spcPct val="90000"/>
              </a:lnSpc>
              <a:spcBef>
                <a:spcPts val="0"/>
              </a:spcBef>
              <a:spcAft>
                <a:spcPts val="0"/>
              </a:spcAft>
              <a:buClr>
                <a:srgbClr val="FF0000"/>
              </a:buClr>
              <a:buFont typeface="Century Gothic"/>
              <a:buNone/>
            </a:pPr>
            <a:r>
              <a:rPr b="1" lang="en-GB" sz="4499" cap="none">
                <a:solidFill>
                  <a:srgbClr val="FF0000"/>
                </a:solidFill>
                <a:latin typeface="Century Gothic"/>
                <a:ea typeface="Century Gothic"/>
                <a:cs typeface="Century Gothic"/>
                <a:sym typeface="Century Gothic"/>
              </a:rPr>
              <a:t>PRODUCT ANALYSIS</a:t>
            </a:r>
            <a:endParaRPr/>
          </a:p>
        </p:txBody>
      </p:sp>
      <p:sp>
        <p:nvSpPr>
          <p:cNvPr id="518" name="Google Shape;518;p64"/>
          <p:cNvSpPr/>
          <p:nvPr/>
        </p:nvSpPr>
        <p:spPr>
          <a:xfrm>
            <a:off x="1880822" y="4872374"/>
            <a:ext cx="3600000" cy="1816500"/>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Aesthetics</a:t>
            </a:r>
            <a:endParaRPr b="1" sz="1575">
              <a:solidFill>
                <a:schemeClr val="lt1"/>
              </a:solidFill>
              <a:latin typeface="Century Gothic"/>
              <a:ea typeface="Century Gothic"/>
              <a:cs typeface="Century Gothic"/>
              <a:sym typeface="Century Gothic"/>
            </a:endParaRPr>
          </a:p>
          <a:p>
            <a:pPr indent="-321411" lvl="0" marL="321411"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Does the product look good? </a:t>
            </a:r>
            <a:endParaRPr/>
          </a:p>
          <a:p>
            <a:pPr indent="-321411" lvl="0" marL="321411"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Does it make good use of colour and texture? </a:t>
            </a:r>
            <a:endParaRPr/>
          </a:p>
          <a:p>
            <a:pPr indent="-321411" lvl="0" marL="321411"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Has it got a good quality finish?</a:t>
            </a:r>
            <a:endParaRPr/>
          </a:p>
          <a:p>
            <a:pPr indent="-221399" lvl="0" marL="321411"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p:txBody>
      </p:sp>
      <p:sp>
        <p:nvSpPr>
          <p:cNvPr id="519" name="Google Shape;519;p64"/>
          <p:cNvSpPr/>
          <p:nvPr/>
        </p:nvSpPr>
        <p:spPr>
          <a:xfrm>
            <a:off x="5841785" y="3733432"/>
            <a:ext cx="3600000" cy="2662200"/>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Size / Ergonomics</a:t>
            </a:r>
            <a:endParaRPr b="1" sz="1575">
              <a:solidFill>
                <a:schemeClr val="lt1"/>
              </a:solidFill>
              <a:latin typeface="Century Gothic"/>
              <a:ea typeface="Century Gothic"/>
              <a:cs typeface="Century Gothic"/>
              <a:sym typeface="Century Gothic"/>
            </a:endParaRPr>
          </a:p>
          <a:p>
            <a:pPr indent="-321411" lvl="0" marL="321411"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Is the product comfortable to use?</a:t>
            </a:r>
            <a:endParaRPr/>
          </a:p>
          <a:p>
            <a:pPr indent="-321411" lvl="0" marL="321411"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To what extent has the designer considered human factors (ergonomics) in the product’s design?</a:t>
            </a:r>
            <a:endParaRPr/>
          </a:p>
          <a:p>
            <a:pPr indent="-321411" lvl="0" marL="321411"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If you increase or decrease the product’s scale, would it work or look better?</a:t>
            </a:r>
            <a:endParaRPr/>
          </a:p>
        </p:txBody>
      </p:sp>
      <p:sp>
        <p:nvSpPr>
          <p:cNvPr id="520" name="Google Shape;520;p64"/>
          <p:cNvSpPr/>
          <p:nvPr/>
        </p:nvSpPr>
        <p:spPr>
          <a:xfrm>
            <a:off x="9783256" y="3733432"/>
            <a:ext cx="3600000" cy="2235600"/>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User</a:t>
            </a:r>
            <a:endParaRPr b="1" sz="1575">
              <a:solidFill>
                <a:schemeClr val="lt1"/>
              </a:solidFill>
              <a:latin typeface="Century Gothic"/>
              <a:ea typeface="Century Gothic"/>
              <a:cs typeface="Century Gothic"/>
              <a:sym typeface="Century Gothic"/>
            </a:endParaRPr>
          </a:p>
          <a:p>
            <a:pPr indent="-321411" lvl="0" marL="321411"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Who is the product designed for (the target market)?</a:t>
            </a:r>
            <a:endParaRPr/>
          </a:p>
          <a:p>
            <a:pPr indent="-321411" lvl="0" marL="321411"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Why would they use the product?</a:t>
            </a:r>
            <a:endParaRPr/>
          </a:p>
          <a:p>
            <a:pPr indent="-321411" lvl="0" marL="321411"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What impact will it have on the consumers quality of life?</a:t>
            </a:r>
            <a:endParaRPr/>
          </a:p>
          <a:p>
            <a:pPr indent="-321411" lvl="0" marL="321411"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How is the product promoted to attract its customers?</a:t>
            </a:r>
            <a:endParaRPr/>
          </a:p>
        </p:txBody>
      </p:sp>
      <p:sp>
        <p:nvSpPr>
          <p:cNvPr id="521" name="Google Shape;521;p64"/>
          <p:cNvSpPr/>
          <p:nvPr/>
        </p:nvSpPr>
        <p:spPr>
          <a:xfrm>
            <a:off x="9783256" y="6144732"/>
            <a:ext cx="3600000" cy="1827900"/>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Environment</a:t>
            </a:r>
            <a:endParaRPr b="1" sz="1575">
              <a:solidFill>
                <a:schemeClr val="lt1"/>
              </a:solidFill>
              <a:latin typeface="Century Gothic"/>
              <a:ea typeface="Century Gothic"/>
              <a:cs typeface="Century Gothic"/>
              <a:sym typeface="Century Gothic"/>
            </a:endParaRPr>
          </a:p>
          <a:p>
            <a:pPr indent="-321411" lvl="0" marL="321411"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Can you think of any impacts the product or use of the product may have on the environment?</a:t>
            </a:r>
            <a:endParaRPr/>
          </a:p>
          <a:p>
            <a:pPr indent="-321411" lvl="0" marL="321411"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Think about its manufacture, general use and final disposal when its not needed.</a:t>
            </a:r>
            <a:endParaRPr/>
          </a:p>
        </p:txBody>
      </p:sp>
      <p:sp>
        <p:nvSpPr>
          <p:cNvPr id="522" name="Google Shape;522;p64"/>
          <p:cNvSpPr/>
          <p:nvPr/>
        </p:nvSpPr>
        <p:spPr>
          <a:xfrm>
            <a:off x="9783256" y="8146037"/>
            <a:ext cx="3600000" cy="2060400"/>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Safety </a:t>
            </a:r>
            <a:endParaRPr/>
          </a:p>
          <a:p>
            <a:pPr indent="-192846" lvl="0" marL="192846"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How has the designer considered the safe use of the product? </a:t>
            </a:r>
            <a:endParaRPr/>
          </a:p>
          <a:p>
            <a:pPr indent="-192846" lvl="0" marL="192846"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Think about who may be using it (ages) and how different parts have been joined together?</a:t>
            </a:r>
            <a:endParaRPr/>
          </a:p>
          <a:p>
            <a:pPr indent="-192846" lvl="0" marL="192846"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Does the product meet safety standards for children?</a:t>
            </a:r>
            <a:endParaRPr/>
          </a:p>
        </p:txBody>
      </p:sp>
      <p:sp>
        <p:nvSpPr>
          <p:cNvPr id="523" name="Google Shape;523;p64"/>
          <p:cNvSpPr/>
          <p:nvPr/>
        </p:nvSpPr>
        <p:spPr>
          <a:xfrm>
            <a:off x="1900313" y="6881727"/>
            <a:ext cx="3600000" cy="2848500"/>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Function</a:t>
            </a:r>
            <a:endParaRPr b="1" sz="1575">
              <a:solidFill>
                <a:schemeClr val="lt1"/>
              </a:solidFill>
              <a:latin typeface="Century Gothic"/>
              <a:ea typeface="Century Gothic"/>
              <a:cs typeface="Century Gothic"/>
              <a:sym typeface="Century Gothic"/>
            </a:endParaRPr>
          </a:p>
          <a:p>
            <a:pPr indent="-192846" lvl="0" marL="192846"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Does the product do the job for which it was intended? </a:t>
            </a:r>
            <a:endParaRPr/>
          </a:p>
          <a:p>
            <a:pPr indent="-192846" lvl="0" marL="192846"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How well does the product work?</a:t>
            </a:r>
            <a:endParaRPr/>
          </a:p>
          <a:p>
            <a:pPr indent="-192846" lvl="0" marL="192846"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Could it be improved?</a:t>
            </a:r>
            <a:endParaRPr/>
          </a:p>
        </p:txBody>
      </p:sp>
      <p:sp>
        <p:nvSpPr>
          <p:cNvPr id="524" name="Google Shape;524;p64"/>
          <p:cNvSpPr/>
          <p:nvPr/>
        </p:nvSpPr>
        <p:spPr>
          <a:xfrm>
            <a:off x="5862420" y="6591541"/>
            <a:ext cx="3600000" cy="1517700"/>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Manufacturing</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/Quality</a:t>
            </a:r>
            <a:endParaRPr b="1" sz="1575">
              <a:solidFill>
                <a:schemeClr val="lt1"/>
              </a:solidFill>
              <a:latin typeface="Century Gothic"/>
              <a:ea typeface="Century Gothic"/>
              <a:cs typeface="Century Gothic"/>
              <a:sym typeface="Century Gothic"/>
            </a:endParaRPr>
          </a:p>
          <a:p>
            <a:pPr indent="-192846" lvl="0" marL="192846"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What is the product made from?</a:t>
            </a:r>
            <a:endParaRPr/>
          </a:p>
          <a:p>
            <a:pPr indent="-192846" lvl="0" marL="192846"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Would another type of material work better?</a:t>
            </a:r>
            <a:endParaRPr/>
          </a:p>
        </p:txBody>
      </p:sp>
      <p:sp>
        <p:nvSpPr>
          <p:cNvPr id="525" name="Google Shape;525;p64"/>
          <p:cNvSpPr/>
          <p:nvPr/>
        </p:nvSpPr>
        <p:spPr>
          <a:xfrm>
            <a:off x="1900313" y="3733432"/>
            <a:ext cx="3600000" cy="1028100"/>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Cost</a:t>
            </a:r>
            <a:endParaRPr b="1" sz="1575">
              <a:solidFill>
                <a:schemeClr val="lt1"/>
              </a:solidFill>
              <a:latin typeface="Century Gothic"/>
              <a:ea typeface="Century Gothic"/>
              <a:cs typeface="Century Gothic"/>
              <a:sym typeface="Century Gothic"/>
            </a:endParaRPr>
          </a:p>
          <a:p>
            <a:pPr indent="-321411" lvl="0" marL="321411" marR="0" rtl="0" algn="ctr">
              <a:spcBef>
                <a:spcPts val="0"/>
              </a:spcBef>
              <a:spcAft>
                <a:spcPts val="0"/>
              </a:spcAft>
              <a:buClr>
                <a:schemeClr val="lt1"/>
              </a:buClr>
              <a:buSzPts val="1350"/>
              <a:buFont typeface="Arial"/>
              <a:buChar char="•"/>
            </a:pPr>
            <a:r>
              <a:rPr lang="en-GB" sz="1350">
                <a:solidFill>
                  <a:schemeClr val="lt1"/>
                </a:solidFill>
                <a:latin typeface="Century Gothic"/>
                <a:ea typeface="Century Gothic"/>
                <a:cs typeface="Century Gothic"/>
                <a:sym typeface="Century Gothic"/>
              </a:rPr>
              <a:t>How much does the product cost and is it good value for money?</a:t>
            </a:r>
            <a:endParaRPr/>
          </a:p>
          <a:p>
            <a:pPr indent="-221399" lvl="0" marL="321411"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sp>
        <p:nvSpPr>
          <p:cNvPr id="530" name="Google Shape;530;p65"/>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531" name="Google Shape;531;p65"/>
          <p:cNvSpPr txBox="1"/>
          <p:nvPr/>
        </p:nvSpPr>
        <p:spPr>
          <a:xfrm>
            <a:off x="1880823" y="342420"/>
            <a:ext cx="12021300" cy="1471500"/>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rgbClr val="FF0000"/>
              </a:buClr>
              <a:buFont typeface="Century Gothic"/>
              <a:buNone/>
            </a:pPr>
            <a:r>
              <a:rPr b="1" lang="en-GB" sz="4499" cap="none">
                <a:solidFill>
                  <a:srgbClr val="FF0000"/>
                </a:solidFill>
                <a:latin typeface="Century Gothic"/>
                <a:ea typeface="Century Gothic"/>
                <a:cs typeface="Century Gothic"/>
                <a:sym typeface="Century Gothic"/>
              </a:rPr>
              <a:t>EXAMPLE PRODUCT ANALYSIS</a:t>
            </a:r>
            <a:endParaRPr/>
          </a:p>
        </p:txBody>
      </p:sp>
      <p:pic>
        <p:nvPicPr>
          <p:cNvPr descr="homer-desk-tidy" id="532" name="Google Shape;532;p65"/>
          <p:cNvPicPr preferRelativeResize="0"/>
          <p:nvPr/>
        </p:nvPicPr>
        <p:blipFill rotWithShape="1">
          <a:blip r:embed="rId3">
            <a:alphaModFix/>
          </a:blip>
          <a:srcRect b="0" l="0" r="0" t="0"/>
          <a:stretch/>
        </p:blipFill>
        <p:spPr>
          <a:xfrm>
            <a:off x="3249567" y="1813967"/>
            <a:ext cx="2967900" cy="3214200"/>
          </a:xfrm>
          <a:prstGeom prst="rect">
            <a:avLst/>
          </a:prstGeom>
          <a:noFill/>
          <a:ln>
            <a:noFill/>
          </a:ln>
        </p:spPr>
      </p:pic>
      <p:sp>
        <p:nvSpPr>
          <p:cNvPr id="533" name="Google Shape;533;p65"/>
          <p:cNvSpPr/>
          <p:nvPr/>
        </p:nvSpPr>
        <p:spPr>
          <a:xfrm>
            <a:off x="5939479" y="1946575"/>
            <a:ext cx="5264100" cy="2804100"/>
          </a:xfrm>
          <a:prstGeom prst="rect">
            <a:avLst/>
          </a:prstGeom>
          <a:noFill/>
          <a:ln>
            <a:noFill/>
          </a:ln>
        </p:spPr>
        <p:txBody>
          <a:bodyPr anchorCtr="0" anchor="ctr" bIns="51400" lIns="102825" spcFirstLastPara="1" rIns="102825" wrap="square" tIns="51400">
            <a:noAutofit/>
          </a:bodyPr>
          <a:lstStyle/>
          <a:p>
            <a:pPr indent="0" lvl="0" marL="0" marR="0" rtl="0" algn="l">
              <a:spcBef>
                <a:spcPts val="0"/>
              </a:spcBef>
              <a:spcAft>
                <a:spcPts val="0"/>
              </a:spcAft>
              <a:buNone/>
            </a:pPr>
            <a:r>
              <a:rPr lang="en-GB" sz="1350" u="sng">
                <a:solidFill>
                  <a:schemeClr val="dk1"/>
                </a:solidFill>
                <a:latin typeface="Arial"/>
                <a:ea typeface="Arial"/>
                <a:cs typeface="Arial"/>
                <a:sym typeface="Arial"/>
              </a:rPr>
              <a:t>Homer Simpson Talking Plastic Desk Tidy</a:t>
            </a:r>
            <a:endParaRPr/>
          </a:p>
          <a:p>
            <a:pPr indent="0" lvl="0" marL="0" marR="0" rtl="0" algn="l">
              <a:spcBef>
                <a:spcPts val="0"/>
              </a:spcBef>
              <a:spcAft>
                <a:spcPts val="0"/>
              </a:spcAft>
              <a:buNone/>
            </a:pPr>
            <a:r>
              <a:t/>
            </a:r>
            <a:endParaRPr sz="1350" u="sng">
              <a:solidFill>
                <a:schemeClr val="dk1"/>
              </a:solidFill>
              <a:latin typeface="Arial"/>
              <a:ea typeface="Arial"/>
              <a:cs typeface="Arial"/>
              <a:sym typeface="Arial"/>
            </a:endParaRPr>
          </a:p>
          <a:p>
            <a:pPr indent="0" lvl="0" marL="0" marR="0" rtl="0" algn="l">
              <a:spcBef>
                <a:spcPts val="0"/>
              </a:spcBef>
              <a:spcAft>
                <a:spcPts val="0"/>
              </a:spcAft>
              <a:buNone/>
            </a:pPr>
            <a:r>
              <a:rPr lang="en-GB" sz="1350">
                <a:solidFill>
                  <a:schemeClr val="dk1"/>
                </a:solidFill>
                <a:latin typeface="Arial"/>
                <a:ea typeface="Arial"/>
                <a:cs typeface="Arial"/>
                <a:sym typeface="Arial"/>
              </a:rPr>
              <a:t>C: £11.99 which I feel is a fairly reasonable price considering the amount of detail in the design.</a:t>
            </a:r>
            <a:endParaRPr/>
          </a:p>
          <a:p>
            <a:pPr indent="0" lvl="0" marL="0" marR="0" rtl="0" algn="l">
              <a:spcBef>
                <a:spcPts val="0"/>
              </a:spcBef>
              <a:spcAft>
                <a:spcPts val="0"/>
              </a:spcAft>
              <a:buNone/>
            </a:pPr>
            <a:r>
              <a:rPr lang="en-GB" sz="1350">
                <a:solidFill>
                  <a:schemeClr val="dk1"/>
                </a:solidFill>
                <a:latin typeface="Arial"/>
                <a:ea typeface="Arial"/>
                <a:cs typeface="Arial"/>
                <a:sym typeface="Arial"/>
              </a:rPr>
              <a:t>A: Very bright and colourful which interesting design ideas.</a:t>
            </a:r>
            <a:endParaRPr/>
          </a:p>
          <a:p>
            <a:pPr indent="0" lvl="0" marL="0" marR="0" rtl="0" algn="l">
              <a:spcBef>
                <a:spcPts val="0"/>
              </a:spcBef>
              <a:spcAft>
                <a:spcPts val="0"/>
              </a:spcAft>
              <a:buNone/>
            </a:pPr>
            <a:r>
              <a:rPr lang="en-GB" sz="1350">
                <a:solidFill>
                  <a:schemeClr val="dk1"/>
                </a:solidFill>
                <a:latin typeface="Arial"/>
                <a:ea typeface="Arial"/>
                <a:cs typeface="Arial"/>
                <a:sym typeface="Arial"/>
              </a:rPr>
              <a:t>F: It is a fairly large product but the amount of storage space is quite limited.</a:t>
            </a:r>
            <a:endParaRPr/>
          </a:p>
          <a:p>
            <a:pPr indent="0" lvl="0" marL="0" marR="0" rtl="0" algn="l">
              <a:spcBef>
                <a:spcPts val="0"/>
              </a:spcBef>
              <a:spcAft>
                <a:spcPts val="0"/>
              </a:spcAft>
              <a:buNone/>
            </a:pPr>
            <a:r>
              <a:rPr lang="en-GB" sz="1350">
                <a:solidFill>
                  <a:schemeClr val="dk1"/>
                </a:solidFill>
                <a:latin typeface="Arial"/>
                <a:ea typeface="Arial"/>
                <a:cs typeface="Arial"/>
                <a:sym typeface="Arial"/>
              </a:rPr>
              <a:t>E: Smooth plastic texture which will not knock over easily.</a:t>
            </a:r>
            <a:endParaRPr/>
          </a:p>
          <a:p>
            <a:pPr indent="0" lvl="0" marL="0" marR="0" rtl="0" algn="l">
              <a:spcBef>
                <a:spcPts val="0"/>
              </a:spcBef>
              <a:spcAft>
                <a:spcPts val="0"/>
              </a:spcAft>
              <a:buNone/>
            </a:pPr>
            <a:r>
              <a:rPr lang="en-GB" sz="1350">
                <a:solidFill>
                  <a:schemeClr val="dk1"/>
                </a:solidFill>
                <a:latin typeface="Arial"/>
                <a:ea typeface="Arial"/>
                <a:cs typeface="Arial"/>
                <a:sym typeface="Arial"/>
              </a:rPr>
              <a:t>Q: Looks high quality and well manufactured.</a:t>
            </a:r>
            <a:endParaRPr/>
          </a:p>
          <a:p>
            <a:pPr indent="0" lvl="0" marL="0" marR="0" rtl="0" algn="l">
              <a:spcBef>
                <a:spcPts val="0"/>
              </a:spcBef>
              <a:spcAft>
                <a:spcPts val="0"/>
              </a:spcAft>
              <a:buNone/>
            </a:pPr>
            <a:r>
              <a:rPr lang="en-GB" sz="1350">
                <a:solidFill>
                  <a:schemeClr val="dk1"/>
                </a:solidFill>
                <a:latin typeface="Arial"/>
                <a:ea typeface="Arial"/>
                <a:cs typeface="Arial"/>
                <a:sym typeface="Arial"/>
              </a:rPr>
              <a:t>U: Aimed at children under 16</a:t>
            </a:r>
            <a:endParaRPr/>
          </a:p>
          <a:p>
            <a:pPr indent="0" lvl="0" marL="0" marR="0" rtl="0" algn="l">
              <a:spcBef>
                <a:spcPts val="0"/>
              </a:spcBef>
              <a:spcAft>
                <a:spcPts val="0"/>
              </a:spcAft>
              <a:buNone/>
            </a:pPr>
            <a:r>
              <a:rPr lang="en-GB" sz="1350">
                <a:solidFill>
                  <a:schemeClr val="dk1"/>
                </a:solidFill>
                <a:latin typeface="Arial"/>
                <a:ea typeface="Arial"/>
                <a:cs typeface="Arial"/>
                <a:sym typeface="Arial"/>
              </a:rPr>
              <a:t>E: Made from thermoplastic which can be recycled after use.</a:t>
            </a:r>
            <a:endParaRPr/>
          </a:p>
          <a:p>
            <a:pPr indent="0" lvl="0" marL="0" marR="0" rtl="0" algn="l">
              <a:spcBef>
                <a:spcPts val="0"/>
              </a:spcBef>
              <a:spcAft>
                <a:spcPts val="0"/>
              </a:spcAft>
              <a:buNone/>
            </a:pPr>
            <a:r>
              <a:rPr lang="en-GB" sz="1350">
                <a:solidFill>
                  <a:schemeClr val="dk1"/>
                </a:solidFill>
                <a:latin typeface="Arial"/>
                <a:ea typeface="Arial"/>
                <a:cs typeface="Arial"/>
                <a:sym typeface="Arial"/>
              </a:rPr>
              <a:t>S: All pieces are firmly attached and there are no small gaps or choke hazards.</a:t>
            </a:r>
            <a:endParaRPr/>
          </a:p>
        </p:txBody>
      </p:sp>
      <p:pic>
        <p:nvPicPr>
          <p:cNvPr descr="Lorry_Desktidy_" id="534" name="Google Shape;534;p65"/>
          <p:cNvPicPr preferRelativeResize="0"/>
          <p:nvPr/>
        </p:nvPicPr>
        <p:blipFill rotWithShape="1">
          <a:blip r:embed="rId4">
            <a:alphaModFix/>
          </a:blip>
          <a:srcRect b="0" l="0" r="0" t="0"/>
          <a:stretch/>
        </p:blipFill>
        <p:spPr>
          <a:xfrm>
            <a:off x="3371704" y="5403861"/>
            <a:ext cx="2769600" cy="3000000"/>
          </a:xfrm>
          <a:prstGeom prst="rect">
            <a:avLst/>
          </a:prstGeom>
          <a:noFill/>
          <a:ln>
            <a:noFill/>
          </a:ln>
        </p:spPr>
      </p:pic>
      <p:sp>
        <p:nvSpPr>
          <p:cNvPr id="535" name="Google Shape;535;p65"/>
          <p:cNvSpPr/>
          <p:nvPr/>
        </p:nvSpPr>
        <p:spPr>
          <a:xfrm>
            <a:off x="5939479" y="5781910"/>
            <a:ext cx="5338800" cy="2596500"/>
          </a:xfrm>
          <a:prstGeom prst="rect">
            <a:avLst/>
          </a:prstGeom>
          <a:noFill/>
          <a:ln>
            <a:noFill/>
          </a:ln>
        </p:spPr>
        <p:txBody>
          <a:bodyPr anchorCtr="0" anchor="ctr" bIns="51400" lIns="102825" spcFirstLastPara="1" rIns="102825" wrap="square" tIns="51400">
            <a:noAutofit/>
          </a:bodyPr>
          <a:lstStyle/>
          <a:p>
            <a:pPr indent="0" lvl="0" marL="0" marR="0" rtl="0" algn="l">
              <a:spcBef>
                <a:spcPts val="0"/>
              </a:spcBef>
              <a:spcAft>
                <a:spcPts val="0"/>
              </a:spcAft>
              <a:buNone/>
            </a:pPr>
            <a:r>
              <a:rPr lang="en-GB" sz="1350" u="sng">
                <a:solidFill>
                  <a:schemeClr val="dk1"/>
                </a:solidFill>
                <a:latin typeface="Arial"/>
                <a:ea typeface="Arial"/>
                <a:cs typeface="Arial"/>
                <a:sym typeface="Arial"/>
              </a:rPr>
              <a:t>Lorry Loader Desk Tidy</a:t>
            </a:r>
            <a:endParaRPr/>
          </a:p>
          <a:p>
            <a:pPr indent="0" lvl="0" marL="0" marR="0" rtl="0" algn="l">
              <a:spcBef>
                <a:spcPts val="0"/>
              </a:spcBef>
              <a:spcAft>
                <a:spcPts val="0"/>
              </a:spcAft>
              <a:buNone/>
            </a:pPr>
            <a:r>
              <a:t/>
            </a:r>
            <a:endParaRPr sz="1350" u="sng">
              <a:solidFill>
                <a:schemeClr val="dk1"/>
              </a:solidFill>
              <a:latin typeface="Arial"/>
              <a:ea typeface="Arial"/>
              <a:cs typeface="Arial"/>
              <a:sym typeface="Arial"/>
            </a:endParaRPr>
          </a:p>
          <a:p>
            <a:pPr indent="0" lvl="0" marL="0" marR="0" rtl="0" algn="l">
              <a:spcBef>
                <a:spcPts val="0"/>
              </a:spcBef>
              <a:spcAft>
                <a:spcPts val="0"/>
              </a:spcAft>
              <a:buNone/>
            </a:pPr>
            <a:r>
              <a:rPr lang="en-GB" sz="1350">
                <a:solidFill>
                  <a:schemeClr val="dk1"/>
                </a:solidFill>
                <a:latin typeface="Arial"/>
                <a:ea typeface="Arial"/>
                <a:cs typeface="Arial"/>
                <a:sym typeface="Arial"/>
              </a:rPr>
              <a:t>C: £27.50 which I feel is a high price for this item.</a:t>
            </a:r>
            <a:endParaRPr/>
          </a:p>
          <a:p>
            <a:pPr indent="0" lvl="0" marL="0" marR="0" rtl="0" algn="l">
              <a:spcBef>
                <a:spcPts val="0"/>
              </a:spcBef>
              <a:spcAft>
                <a:spcPts val="0"/>
              </a:spcAft>
              <a:buNone/>
            </a:pPr>
            <a:r>
              <a:rPr lang="en-GB" sz="1350">
                <a:solidFill>
                  <a:schemeClr val="dk1"/>
                </a:solidFill>
                <a:latin typeface="Arial"/>
                <a:ea typeface="Arial"/>
                <a:cs typeface="Arial"/>
                <a:sym typeface="Arial"/>
              </a:rPr>
              <a:t>A: Interesting design but the colours are a bit dull.</a:t>
            </a:r>
            <a:endParaRPr/>
          </a:p>
          <a:p>
            <a:pPr indent="0" lvl="0" marL="0" marR="0" rtl="0" algn="l">
              <a:spcBef>
                <a:spcPts val="0"/>
              </a:spcBef>
              <a:spcAft>
                <a:spcPts val="0"/>
              </a:spcAft>
              <a:buNone/>
            </a:pPr>
            <a:r>
              <a:rPr lang="en-GB" sz="1350">
                <a:solidFill>
                  <a:schemeClr val="dk1"/>
                </a:solidFill>
                <a:latin typeface="Arial"/>
                <a:ea typeface="Arial"/>
                <a:cs typeface="Arial"/>
                <a:sym typeface="Arial"/>
              </a:rPr>
              <a:t>F: It has a calendar built into the windshield and good dividers for the stationery items, but limited space.</a:t>
            </a:r>
            <a:endParaRPr/>
          </a:p>
          <a:p>
            <a:pPr indent="0" lvl="0" marL="0" marR="0" rtl="0" algn="l">
              <a:spcBef>
                <a:spcPts val="0"/>
              </a:spcBef>
              <a:spcAft>
                <a:spcPts val="0"/>
              </a:spcAft>
              <a:buNone/>
            </a:pPr>
            <a:r>
              <a:rPr lang="en-GB" sz="1350">
                <a:solidFill>
                  <a:schemeClr val="dk1"/>
                </a:solidFill>
                <a:latin typeface="Arial"/>
                <a:ea typeface="Arial"/>
                <a:cs typeface="Arial"/>
                <a:sym typeface="Arial"/>
              </a:rPr>
              <a:t>E: a bit lumpy and looks unstable</a:t>
            </a:r>
            <a:endParaRPr/>
          </a:p>
          <a:p>
            <a:pPr indent="0" lvl="0" marL="0" marR="0" rtl="0" algn="l">
              <a:spcBef>
                <a:spcPts val="0"/>
              </a:spcBef>
              <a:spcAft>
                <a:spcPts val="0"/>
              </a:spcAft>
              <a:buNone/>
            </a:pPr>
            <a:r>
              <a:rPr lang="en-GB" sz="1350">
                <a:solidFill>
                  <a:schemeClr val="dk1"/>
                </a:solidFill>
                <a:latin typeface="Arial"/>
                <a:ea typeface="Arial"/>
                <a:cs typeface="Arial"/>
                <a:sym typeface="Arial"/>
              </a:rPr>
              <a:t>Q: Looks a bit cheap even though it is made form metal (steel) and plastic.</a:t>
            </a:r>
            <a:endParaRPr/>
          </a:p>
          <a:p>
            <a:pPr indent="0" lvl="0" marL="0" marR="0" rtl="0" algn="l">
              <a:spcBef>
                <a:spcPts val="0"/>
              </a:spcBef>
              <a:spcAft>
                <a:spcPts val="0"/>
              </a:spcAft>
              <a:buNone/>
            </a:pPr>
            <a:r>
              <a:rPr lang="en-GB" sz="1350">
                <a:solidFill>
                  <a:schemeClr val="dk1"/>
                </a:solidFill>
                <a:latin typeface="Arial"/>
                <a:ea typeface="Arial"/>
                <a:cs typeface="Arial"/>
                <a:sym typeface="Arial"/>
              </a:rPr>
              <a:t>U: Aimed at a male audience probably for young adults upwards.</a:t>
            </a:r>
            <a:endParaRPr/>
          </a:p>
          <a:p>
            <a:pPr indent="0" lvl="0" marL="0" marR="0" rtl="0" algn="l">
              <a:spcBef>
                <a:spcPts val="0"/>
              </a:spcBef>
              <a:spcAft>
                <a:spcPts val="0"/>
              </a:spcAft>
              <a:buNone/>
            </a:pPr>
            <a:r>
              <a:rPr lang="en-GB" sz="1350">
                <a:solidFill>
                  <a:schemeClr val="dk1"/>
                </a:solidFill>
                <a:latin typeface="Arial"/>
                <a:ea typeface="Arial"/>
                <a:cs typeface="Arial"/>
                <a:sym typeface="Arial"/>
              </a:rPr>
              <a:t>E: Made from metal and thermosetting plastic so tricky to recycle.</a:t>
            </a:r>
            <a:endParaRPr/>
          </a:p>
          <a:p>
            <a:pPr indent="0" lvl="0" marL="0" marR="0" rtl="0" algn="l">
              <a:spcBef>
                <a:spcPts val="0"/>
              </a:spcBef>
              <a:spcAft>
                <a:spcPts val="0"/>
              </a:spcAft>
              <a:buNone/>
            </a:pPr>
            <a:r>
              <a:rPr lang="en-GB" sz="1350">
                <a:solidFill>
                  <a:schemeClr val="dk1"/>
                </a:solidFill>
                <a:latin typeface="Arial"/>
                <a:ea typeface="Arial"/>
                <a:cs typeface="Arial"/>
                <a:sym typeface="Arial"/>
              </a:rPr>
              <a:t>S: Has some quite sharp edges that could hurt a child.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p66"/>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541" name="Google Shape;541;p66"/>
          <p:cNvSpPr txBox="1"/>
          <p:nvPr/>
        </p:nvSpPr>
        <p:spPr>
          <a:xfrm>
            <a:off x="1924537" y="747969"/>
            <a:ext cx="12021300" cy="815100"/>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chemeClr val="dk2"/>
              </a:buClr>
              <a:buFont typeface="Century Gothic"/>
              <a:buNone/>
            </a:pPr>
            <a:r>
              <a:rPr b="1" lang="en-GB" sz="4499" cap="none">
                <a:solidFill>
                  <a:schemeClr val="dk2"/>
                </a:solidFill>
                <a:latin typeface="Century Gothic"/>
                <a:ea typeface="Century Gothic"/>
                <a:cs typeface="Century Gothic"/>
                <a:sym typeface="Century Gothic"/>
              </a:rPr>
              <a:t>TASK </a:t>
            </a:r>
            <a:r>
              <a:rPr b="1" lang="en-GB" sz="4499">
                <a:solidFill>
                  <a:schemeClr val="dk2"/>
                </a:solidFill>
                <a:latin typeface="Century Gothic"/>
                <a:ea typeface="Century Gothic"/>
                <a:cs typeface="Century Gothic"/>
                <a:sym typeface="Century Gothic"/>
              </a:rPr>
              <a:t>3</a:t>
            </a:r>
            <a:r>
              <a:rPr b="1" lang="en-GB" sz="4499" cap="none">
                <a:solidFill>
                  <a:schemeClr val="dk2"/>
                </a:solidFill>
                <a:latin typeface="Century Gothic"/>
                <a:ea typeface="Century Gothic"/>
                <a:cs typeface="Century Gothic"/>
                <a:sym typeface="Century Gothic"/>
              </a:rPr>
              <a:t>A: PRODUCT ANALYSIS 1</a:t>
            </a:r>
            <a:endParaRPr/>
          </a:p>
        </p:txBody>
      </p:sp>
      <p:sp>
        <p:nvSpPr>
          <p:cNvPr id="542" name="Google Shape;542;p66"/>
          <p:cNvSpPr/>
          <p:nvPr/>
        </p:nvSpPr>
        <p:spPr>
          <a:xfrm>
            <a:off x="630950" y="3835018"/>
            <a:ext cx="2851500" cy="23568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dk1"/>
                </a:solidFill>
                <a:latin typeface="Century Gothic"/>
                <a:ea typeface="Century Gothic"/>
                <a:cs typeface="Century Gothic"/>
                <a:sym typeface="Century Gothic"/>
              </a:rPr>
              <a:t>Aesthetics</a:t>
            </a:r>
            <a:endParaRPr b="1" sz="1575">
              <a:solidFill>
                <a:schemeClr val="dk1"/>
              </a:solidFill>
              <a:latin typeface="Century Gothic"/>
              <a:ea typeface="Century Gothic"/>
              <a:cs typeface="Century Gothic"/>
              <a:sym typeface="Century Gothic"/>
            </a:endParaRPr>
          </a:p>
          <a:p>
            <a:pPr indent="-221399" lvl="0" marL="321411" marR="0" rtl="0" algn="ctr">
              <a:spcBef>
                <a:spcPts val="0"/>
              </a:spcBef>
              <a:spcAft>
                <a:spcPts val="0"/>
              </a:spcAft>
              <a:buClr>
                <a:schemeClr val="dk1"/>
              </a:buClr>
              <a:buSzPts val="1575"/>
              <a:buFont typeface="Arial"/>
              <a:buNone/>
            </a:pPr>
            <a:r>
              <a:t/>
            </a:r>
            <a:endParaRPr sz="1575">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dk1"/>
              </a:solidFill>
              <a:latin typeface="Century Gothic"/>
              <a:ea typeface="Century Gothic"/>
              <a:cs typeface="Century Gothic"/>
              <a:sym typeface="Century Gothic"/>
            </a:endParaRPr>
          </a:p>
        </p:txBody>
      </p:sp>
      <p:sp>
        <p:nvSpPr>
          <p:cNvPr id="543" name="Google Shape;543;p66"/>
          <p:cNvSpPr/>
          <p:nvPr/>
        </p:nvSpPr>
        <p:spPr>
          <a:xfrm>
            <a:off x="12315064" y="5512603"/>
            <a:ext cx="2078100" cy="21345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250">
                <a:solidFill>
                  <a:schemeClr val="dk1"/>
                </a:solidFill>
                <a:latin typeface="Century Gothic"/>
                <a:ea typeface="Century Gothic"/>
                <a:cs typeface="Century Gothic"/>
                <a:sym typeface="Century Gothic"/>
              </a:rPr>
              <a:t>Size / Ergonomics </a:t>
            </a:r>
            <a:endParaRPr b="1" sz="1350">
              <a:solidFill>
                <a:schemeClr val="dk1"/>
              </a:solidFill>
              <a:latin typeface="Century Gothic"/>
              <a:ea typeface="Century Gothic"/>
              <a:cs typeface="Century Gothic"/>
              <a:sym typeface="Century Gothic"/>
            </a:endParaRPr>
          </a:p>
        </p:txBody>
      </p:sp>
      <p:sp>
        <p:nvSpPr>
          <p:cNvPr id="544" name="Google Shape;544;p66"/>
          <p:cNvSpPr/>
          <p:nvPr/>
        </p:nvSpPr>
        <p:spPr>
          <a:xfrm>
            <a:off x="630949" y="6478876"/>
            <a:ext cx="2851500" cy="11682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dk1"/>
                </a:solidFill>
                <a:latin typeface="Century Gothic"/>
                <a:ea typeface="Century Gothic"/>
                <a:cs typeface="Century Gothic"/>
                <a:sym typeface="Century Gothic"/>
              </a:rPr>
              <a:t>User</a:t>
            </a:r>
            <a:endParaRPr b="1" sz="1575">
              <a:solidFill>
                <a:schemeClr val="dk1"/>
              </a:solidFill>
              <a:latin typeface="Century Gothic"/>
              <a:ea typeface="Century Gothic"/>
              <a:cs typeface="Century Gothic"/>
              <a:sym typeface="Century Gothic"/>
            </a:endParaRPr>
          </a:p>
        </p:txBody>
      </p:sp>
      <p:sp>
        <p:nvSpPr>
          <p:cNvPr id="545" name="Google Shape;545;p66"/>
          <p:cNvSpPr/>
          <p:nvPr/>
        </p:nvSpPr>
        <p:spPr>
          <a:xfrm>
            <a:off x="12315064" y="2587392"/>
            <a:ext cx="2078100" cy="26799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250">
                <a:solidFill>
                  <a:schemeClr val="dk1"/>
                </a:solidFill>
                <a:latin typeface="Century Gothic"/>
                <a:ea typeface="Century Gothic"/>
                <a:cs typeface="Century Gothic"/>
                <a:sym typeface="Century Gothic"/>
              </a:rPr>
              <a:t>Environment</a:t>
            </a:r>
            <a:endParaRPr b="1" sz="1575">
              <a:solidFill>
                <a:schemeClr val="dk1"/>
              </a:solidFill>
              <a:latin typeface="Century Gothic"/>
              <a:ea typeface="Century Gothic"/>
              <a:cs typeface="Century Gothic"/>
              <a:sym typeface="Century Gothic"/>
            </a:endParaRPr>
          </a:p>
          <a:p>
            <a:pPr indent="-235686" lvl="0" marL="321411" marR="0" rtl="0" algn="ctr">
              <a:spcBef>
                <a:spcPts val="0"/>
              </a:spcBef>
              <a:spcAft>
                <a:spcPts val="0"/>
              </a:spcAft>
              <a:buClr>
                <a:schemeClr val="dk1"/>
              </a:buClr>
              <a:buSzPts val="1350"/>
              <a:buFont typeface="Arial"/>
              <a:buNone/>
            </a:pPr>
            <a:r>
              <a:t/>
            </a:r>
            <a:endParaRPr sz="1350">
              <a:solidFill>
                <a:schemeClr val="dk1"/>
              </a:solidFill>
              <a:latin typeface="Century Gothic"/>
              <a:ea typeface="Century Gothic"/>
              <a:cs typeface="Century Gothic"/>
              <a:sym typeface="Century Gothic"/>
            </a:endParaRPr>
          </a:p>
          <a:p>
            <a:pPr indent="-235686" lvl="0" marL="321411" marR="0" rtl="0" algn="ctr">
              <a:spcBef>
                <a:spcPts val="0"/>
              </a:spcBef>
              <a:spcAft>
                <a:spcPts val="0"/>
              </a:spcAft>
              <a:buClr>
                <a:schemeClr val="dk1"/>
              </a:buClr>
              <a:buSzPts val="1350"/>
              <a:buFont typeface="Arial"/>
              <a:buNone/>
            </a:pPr>
            <a:r>
              <a:t/>
            </a:r>
            <a:endParaRPr sz="1350">
              <a:solidFill>
                <a:schemeClr val="dk1"/>
              </a:solidFill>
              <a:latin typeface="Century Gothic"/>
              <a:ea typeface="Century Gothic"/>
              <a:cs typeface="Century Gothic"/>
              <a:sym typeface="Century Gothic"/>
            </a:endParaRPr>
          </a:p>
        </p:txBody>
      </p:sp>
      <p:sp>
        <p:nvSpPr>
          <p:cNvPr id="546" name="Google Shape;546;p66"/>
          <p:cNvSpPr/>
          <p:nvPr/>
        </p:nvSpPr>
        <p:spPr>
          <a:xfrm>
            <a:off x="10598969" y="7941077"/>
            <a:ext cx="3794400" cy="16902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dk1"/>
                </a:solidFill>
                <a:latin typeface="Century Gothic"/>
                <a:ea typeface="Century Gothic"/>
                <a:cs typeface="Century Gothic"/>
                <a:sym typeface="Century Gothic"/>
              </a:rPr>
              <a:t>Safety</a:t>
            </a:r>
            <a:endParaRPr b="1" sz="1575">
              <a:solidFill>
                <a:schemeClr val="dk1"/>
              </a:solidFill>
              <a:latin typeface="Century Gothic"/>
              <a:ea typeface="Century Gothic"/>
              <a:cs typeface="Century Gothic"/>
              <a:sym typeface="Century Gothic"/>
            </a:endParaRPr>
          </a:p>
        </p:txBody>
      </p:sp>
      <p:sp>
        <p:nvSpPr>
          <p:cNvPr id="547" name="Google Shape;547;p66"/>
          <p:cNvSpPr/>
          <p:nvPr/>
        </p:nvSpPr>
        <p:spPr>
          <a:xfrm>
            <a:off x="4052911" y="7934163"/>
            <a:ext cx="6291600" cy="16902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dk1"/>
                </a:solidFill>
                <a:latin typeface="Century Gothic"/>
                <a:ea typeface="Century Gothic"/>
                <a:cs typeface="Century Gothic"/>
                <a:sym typeface="Century Gothic"/>
              </a:rPr>
              <a:t>Function</a:t>
            </a:r>
            <a:endParaRPr b="1" sz="1575">
              <a:solidFill>
                <a:schemeClr val="dk1"/>
              </a:solidFill>
              <a:latin typeface="Century Gothic"/>
              <a:ea typeface="Century Gothic"/>
              <a:cs typeface="Century Gothic"/>
              <a:sym typeface="Century Gothic"/>
            </a:endParaRPr>
          </a:p>
        </p:txBody>
      </p:sp>
      <p:sp>
        <p:nvSpPr>
          <p:cNvPr id="548" name="Google Shape;548;p66"/>
          <p:cNvSpPr/>
          <p:nvPr/>
        </p:nvSpPr>
        <p:spPr>
          <a:xfrm>
            <a:off x="630949" y="7934162"/>
            <a:ext cx="2851500" cy="16902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dk1"/>
                </a:solidFill>
                <a:latin typeface="Century Gothic"/>
                <a:ea typeface="Century Gothic"/>
                <a:cs typeface="Century Gothic"/>
                <a:sym typeface="Century Gothic"/>
              </a:rPr>
              <a:t>Manufacturing</a:t>
            </a:r>
            <a:endParaRPr b="1" sz="1575">
              <a:solidFill>
                <a:schemeClr val="dk1"/>
              </a:solidFill>
              <a:latin typeface="Century Gothic"/>
              <a:ea typeface="Century Gothic"/>
              <a:cs typeface="Century Gothic"/>
              <a:sym typeface="Century Gothic"/>
            </a:endParaRPr>
          </a:p>
        </p:txBody>
      </p:sp>
      <p:sp>
        <p:nvSpPr>
          <p:cNvPr id="549" name="Google Shape;549;p66"/>
          <p:cNvSpPr/>
          <p:nvPr/>
        </p:nvSpPr>
        <p:spPr>
          <a:xfrm>
            <a:off x="4159439" y="2565143"/>
            <a:ext cx="6941400" cy="5059800"/>
          </a:xfrm>
          <a:prstGeom prst="rect">
            <a:avLst/>
          </a:prstGeom>
          <a:solidFill>
            <a:schemeClr val="accent1"/>
          </a:solidFill>
          <a:ln cap="flat" cmpd="sng" w="38100">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599">
                <a:solidFill>
                  <a:schemeClr val="lt1"/>
                </a:solidFill>
                <a:latin typeface="Century Gothic"/>
                <a:ea typeface="Century Gothic"/>
                <a:cs typeface="Century Gothic"/>
                <a:sym typeface="Century Gothic"/>
              </a:rPr>
              <a:t>IMAGE OF YOUR PRODUCT GOES HERE</a:t>
            </a:r>
            <a:endParaRPr/>
          </a:p>
        </p:txBody>
      </p:sp>
      <p:sp>
        <p:nvSpPr>
          <p:cNvPr id="550" name="Google Shape;550;p66"/>
          <p:cNvSpPr/>
          <p:nvPr/>
        </p:nvSpPr>
        <p:spPr>
          <a:xfrm>
            <a:off x="630949" y="2379732"/>
            <a:ext cx="2851500" cy="11682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dk1"/>
                </a:solidFill>
                <a:latin typeface="Century Gothic"/>
                <a:ea typeface="Century Gothic"/>
                <a:cs typeface="Century Gothic"/>
                <a:sym typeface="Century Gothic"/>
              </a:rPr>
              <a:t>Cost</a:t>
            </a:r>
            <a:endParaRPr b="1" sz="1575">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67"/>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556" name="Google Shape;556;p67"/>
          <p:cNvSpPr txBox="1"/>
          <p:nvPr/>
        </p:nvSpPr>
        <p:spPr>
          <a:xfrm>
            <a:off x="1924537" y="747969"/>
            <a:ext cx="12021300" cy="815100"/>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chemeClr val="dk2"/>
              </a:buClr>
              <a:buFont typeface="Century Gothic"/>
              <a:buNone/>
            </a:pPr>
            <a:r>
              <a:rPr b="1" lang="en-GB" sz="4499" cap="none">
                <a:solidFill>
                  <a:schemeClr val="dk2"/>
                </a:solidFill>
                <a:latin typeface="Century Gothic"/>
                <a:ea typeface="Century Gothic"/>
                <a:cs typeface="Century Gothic"/>
                <a:sym typeface="Century Gothic"/>
              </a:rPr>
              <a:t>TASK </a:t>
            </a:r>
            <a:r>
              <a:rPr b="1" lang="en-GB" sz="4499">
                <a:solidFill>
                  <a:schemeClr val="dk2"/>
                </a:solidFill>
                <a:latin typeface="Century Gothic"/>
                <a:ea typeface="Century Gothic"/>
                <a:cs typeface="Century Gothic"/>
                <a:sym typeface="Century Gothic"/>
              </a:rPr>
              <a:t>3</a:t>
            </a:r>
            <a:r>
              <a:rPr b="1" lang="en-GB" sz="4499" cap="none">
                <a:solidFill>
                  <a:schemeClr val="dk2"/>
                </a:solidFill>
                <a:latin typeface="Century Gothic"/>
                <a:ea typeface="Century Gothic"/>
                <a:cs typeface="Century Gothic"/>
                <a:sym typeface="Century Gothic"/>
              </a:rPr>
              <a:t>B: PRODUCT ANALYSIS 2</a:t>
            </a:r>
            <a:endParaRPr/>
          </a:p>
        </p:txBody>
      </p:sp>
      <p:sp>
        <p:nvSpPr>
          <p:cNvPr id="557" name="Google Shape;557;p67"/>
          <p:cNvSpPr/>
          <p:nvPr/>
        </p:nvSpPr>
        <p:spPr>
          <a:xfrm>
            <a:off x="630950" y="3835018"/>
            <a:ext cx="2851500" cy="23568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dk1"/>
                </a:solidFill>
                <a:latin typeface="Century Gothic"/>
                <a:ea typeface="Century Gothic"/>
                <a:cs typeface="Century Gothic"/>
                <a:sym typeface="Century Gothic"/>
              </a:rPr>
              <a:t>Aesthetics</a:t>
            </a:r>
            <a:endParaRPr b="1" sz="1575">
              <a:solidFill>
                <a:schemeClr val="dk1"/>
              </a:solidFill>
              <a:latin typeface="Century Gothic"/>
              <a:ea typeface="Century Gothic"/>
              <a:cs typeface="Century Gothic"/>
              <a:sym typeface="Century Gothic"/>
            </a:endParaRPr>
          </a:p>
          <a:p>
            <a:pPr indent="-221399" lvl="0" marL="321411" marR="0" rtl="0" algn="ctr">
              <a:spcBef>
                <a:spcPts val="0"/>
              </a:spcBef>
              <a:spcAft>
                <a:spcPts val="0"/>
              </a:spcAft>
              <a:buClr>
                <a:schemeClr val="dk1"/>
              </a:buClr>
              <a:buSzPts val="1575"/>
              <a:buFont typeface="Arial"/>
              <a:buNone/>
            </a:pPr>
            <a:r>
              <a:t/>
            </a:r>
            <a:endParaRPr sz="1575">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dk1"/>
              </a:solidFill>
              <a:latin typeface="Century Gothic"/>
              <a:ea typeface="Century Gothic"/>
              <a:cs typeface="Century Gothic"/>
              <a:sym typeface="Century Gothic"/>
            </a:endParaRPr>
          </a:p>
        </p:txBody>
      </p:sp>
      <p:sp>
        <p:nvSpPr>
          <p:cNvPr id="558" name="Google Shape;558;p67"/>
          <p:cNvSpPr/>
          <p:nvPr/>
        </p:nvSpPr>
        <p:spPr>
          <a:xfrm>
            <a:off x="12315064" y="5512603"/>
            <a:ext cx="2078100" cy="21345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250">
                <a:solidFill>
                  <a:schemeClr val="dk1"/>
                </a:solidFill>
                <a:latin typeface="Century Gothic"/>
                <a:ea typeface="Century Gothic"/>
                <a:cs typeface="Century Gothic"/>
                <a:sym typeface="Century Gothic"/>
              </a:rPr>
              <a:t>Size / Ergonomics </a:t>
            </a:r>
            <a:endParaRPr b="1" sz="1350">
              <a:solidFill>
                <a:schemeClr val="dk1"/>
              </a:solidFill>
              <a:latin typeface="Century Gothic"/>
              <a:ea typeface="Century Gothic"/>
              <a:cs typeface="Century Gothic"/>
              <a:sym typeface="Century Gothic"/>
            </a:endParaRPr>
          </a:p>
        </p:txBody>
      </p:sp>
      <p:sp>
        <p:nvSpPr>
          <p:cNvPr id="559" name="Google Shape;559;p67"/>
          <p:cNvSpPr/>
          <p:nvPr/>
        </p:nvSpPr>
        <p:spPr>
          <a:xfrm>
            <a:off x="630949" y="6478876"/>
            <a:ext cx="2851500" cy="11682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dk1"/>
                </a:solidFill>
                <a:latin typeface="Century Gothic"/>
                <a:ea typeface="Century Gothic"/>
                <a:cs typeface="Century Gothic"/>
                <a:sym typeface="Century Gothic"/>
              </a:rPr>
              <a:t>User</a:t>
            </a:r>
            <a:endParaRPr b="1" sz="1575">
              <a:solidFill>
                <a:schemeClr val="dk1"/>
              </a:solidFill>
              <a:latin typeface="Century Gothic"/>
              <a:ea typeface="Century Gothic"/>
              <a:cs typeface="Century Gothic"/>
              <a:sym typeface="Century Gothic"/>
            </a:endParaRPr>
          </a:p>
        </p:txBody>
      </p:sp>
      <p:sp>
        <p:nvSpPr>
          <p:cNvPr id="560" name="Google Shape;560;p67"/>
          <p:cNvSpPr/>
          <p:nvPr/>
        </p:nvSpPr>
        <p:spPr>
          <a:xfrm>
            <a:off x="12315064" y="2587392"/>
            <a:ext cx="2078100" cy="26799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250">
                <a:solidFill>
                  <a:schemeClr val="dk1"/>
                </a:solidFill>
                <a:latin typeface="Century Gothic"/>
                <a:ea typeface="Century Gothic"/>
                <a:cs typeface="Century Gothic"/>
                <a:sym typeface="Century Gothic"/>
              </a:rPr>
              <a:t>Environment</a:t>
            </a:r>
            <a:endParaRPr b="1" sz="1575">
              <a:solidFill>
                <a:schemeClr val="dk1"/>
              </a:solidFill>
              <a:latin typeface="Century Gothic"/>
              <a:ea typeface="Century Gothic"/>
              <a:cs typeface="Century Gothic"/>
              <a:sym typeface="Century Gothic"/>
            </a:endParaRPr>
          </a:p>
          <a:p>
            <a:pPr indent="-235686" lvl="0" marL="321411" marR="0" rtl="0" algn="ctr">
              <a:spcBef>
                <a:spcPts val="0"/>
              </a:spcBef>
              <a:spcAft>
                <a:spcPts val="0"/>
              </a:spcAft>
              <a:buClr>
                <a:schemeClr val="dk1"/>
              </a:buClr>
              <a:buSzPts val="1350"/>
              <a:buFont typeface="Arial"/>
              <a:buNone/>
            </a:pPr>
            <a:r>
              <a:t/>
            </a:r>
            <a:endParaRPr sz="1350">
              <a:solidFill>
                <a:schemeClr val="dk1"/>
              </a:solidFill>
              <a:latin typeface="Century Gothic"/>
              <a:ea typeface="Century Gothic"/>
              <a:cs typeface="Century Gothic"/>
              <a:sym typeface="Century Gothic"/>
            </a:endParaRPr>
          </a:p>
          <a:p>
            <a:pPr indent="-235686" lvl="0" marL="321411" marR="0" rtl="0" algn="ctr">
              <a:spcBef>
                <a:spcPts val="0"/>
              </a:spcBef>
              <a:spcAft>
                <a:spcPts val="0"/>
              </a:spcAft>
              <a:buClr>
                <a:schemeClr val="dk1"/>
              </a:buClr>
              <a:buSzPts val="1350"/>
              <a:buFont typeface="Arial"/>
              <a:buNone/>
            </a:pPr>
            <a:r>
              <a:t/>
            </a:r>
            <a:endParaRPr sz="1350">
              <a:solidFill>
                <a:schemeClr val="dk1"/>
              </a:solidFill>
              <a:latin typeface="Century Gothic"/>
              <a:ea typeface="Century Gothic"/>
              <a:cs typeface="Century Gothic"/>
              <a:sym typeface="Century Gothic"/>
            </a:endParaRPr>
          </a:p>
        </p:txBody>
      </p:sp>
      <p:sp>
        <p:nvSpPr>
          <p:cNvPr id="561" name="Google Shape;561;p67"/>
          <p:cNvSpPr/>
          <p:nvPr/>
        </p:nvSpPr>
        <p:spPr>
          <a:xfrm>
            <a:off x="10598969" y="7941077"/>
            <a:ext cx="3794400" cy="16902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dk1"/>
                </a:solidFill>
                <a:latin typeface="Century Gothic"/>
                <a:ea typeface="Century Gothic"/>
                <a:cs typeface="Century Gothic"/>
                <a:sym typeface="Century Gothic"/>
              </a:rPr>
              <a:t>Safety</a:t>
            </a:r>
            <a:endParaRPr b="1" sz="1575">
              <a:solidFill>
                <a:schemeClr val="dk1"/>
              </a:solidFill>
              <a:latin typeface="Century Gothic"/>
              <a:ea typeface="Century Gothic"/>
              <a:cs typeface="Century Gothic"/>
              <a:sym typeface="Century Gothic"/>
            </a:endParaRPr>
          </a:p>
        </p:txBody>
      </p:sp>
      <p:sp>
        <p:nvSpPr>
          <p:cNvPr id="562" name="Google Shape;562;p67"/>
          <p:cNvSpPr/>
          <p:nvPr/>
        </p:nvSpPr>
        <p:spPr>
          <a:xfrm>
            <a:off x="4052911" y="7934163"/>
            <a:ext cx="6291600" cy="16902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dk1"/>
                </a:solidFill>
                <a:latin typeface="Century Gothic"/>
                <a:ea typeface="Century Gothic"/>
                <a:cs typeface="Century Gothic"/>
                <a:sym typeface="Century Gothic"/>
              </a:rPr>
              <a:t>Function</a:t>
            </a:r>
            <a:endParaRPr b="1" sz="1575">
              <a:solidFill>
                <a:schemeClr val="dk1"/>
              </a:solidFill>
              <a:latin typeface="Century Gothic"/>
              <a:ea typeface="Century Gothic"/>
              <a:cs typeface="Century Gothic"/>
              <a:sym typeface="Century Gothic"/>
            </a:endParaRPr>
          </a:p>
        </p:txBody>
      </p:sp>
      <p:sp>
        <p:nvSpPr>
          <p:cNvPr id="563" name="Google Shape;563;p67"/>
          <p:cNvSpPr/>
          <p:nvPr/>
        </p:nvSpPr>
        <p:spPr>
          <a:xfrm>
            <a:off x="630949" y="7934162"/>
            <a:ext cx="2851500" cy="16902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dk1"/>
                </a:solidFill>
                <a:latin typeface="Century Gothic"/>
                <a:ea typeface="Century Gothic"/>
                <a:cs typeface="Century Gothic"/>
                <a:sym typeface="Century Gothic"/>
              </a:rPr>
              <a:t>Manufacturing</a:t>
            </a:r>
            <a:endParaRPr b="1" sz="1575">
              <a:solidFill>
                <a:schemeClr val="dk1"/>
              </a:solidFill>
              <a:latin typeface="Century Gothic"/>
              <a:ea typeface="Century Gothic"/>
              <a:cs typeface="Century Gothic"/>
              <a:sym typeface="Century Gothic"/>
            </a:endParaRPr>
          </a:p>
        </p:txBody>
      </p:sp>
      <p:sp>
        <p:nvSpPr>
          <p:cNvPr id="564" name="Google Shape;564;p67"/>
          <p:cNvSpPr/>
          <p:nvPr/>
        </p:nvSpPr>
        <p:spPr>
          <a:xfrm>
            <a:off x="4159439" y="2565143"/>
            <a:ext cx="6941400" cy="5059800"/>
          </a:xfrm>
          <a:prstGeom prst="rect">
            <a:avLst/>
          </a:prstGeom>
          <a:solidFill>
            <a:schemeClr val="accent1"/>
          </a:solidFill>
          <a:ln cap="flat" cmpd="sng" w="38100">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599">
                <a:solidFill>
                  <a:schemeClr val="lt1"/>
                </a:solidFill>
                <a:latin typeface="Century Gothic"/>
                <a:ea typeface="Century Gothic"/>
                <a:cs typeface="Century Gothic"/>
                <a:sym typeface="Century Gothic"/>
              </a:rPr>
              <a:t>IMAGE OF YOUR PRODUCT GOES HERE</a:t>
            </a:r>
            <a:endParaRPr/>
          </a:p>
        </p:txBody>
      </p:sp>
      <p:sp>
        <p:nvSpPr>
          <p:cNvPr id="565" name="Google Shape;565;p67"/>
          <p:cNvSpPr/>
          <p:nvPr/>
        </p:nvSpPr>
        <p:spPr>
          <a:xfrm>
            <a:off x="630949" y="2379732"/>
            <a:ext cx="2851500" cy="11682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a:solidFill>
                  <a:schemeClr val="dk1"/>
                </a:solidFill>
                <a:latin typeface="Century Gothic"/>
                <a:ea typeface="Century Gothic"/>
                <a:cs typeface="Century Gothic"/>
                <a:sym typeface="Century Gothic"/>
              </a:rPr>
              <a:t>Cost</a:t>
            </a:r>
            <a:endParaRPr b="1" sz="1575">
              <a:solidFill>
                <a:schemeClr val="dk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Google Shape;570;p68"/>
          <p:cNvSpPr txBox="1"/>
          <p:nvPr/>
        </p:nvSpPr>
        <p:spPr>
          <a:xfrm>
            <a:off x="1145056" y="446108"/>
            <a:ext cx="13240946" cy="1875473"/>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rgbClr val="FF0000"/>
              </a:buClr>
              <a:buSzPts val="4499"/>
              <a:buFont typeface="Century Gothic"/>
              <a:buNone/>
            </a:pPr>
            <a:r>
              <a:rPr b="1" lang="en-GB" sz="4499" cap="none">
                <a:solidFill>
                  <a:srgbClr val="FF0000"/>
                </a:solidFill>
                <a:latin typeface="Century Gothic"/>
                <a:ea typeface="Century Gothic"/>
                <a:cs typeface="Century Gothic"/>
                <a:sym typeface="Century Gothic"/>
              </a:rPr>
              <a:t>TASK </a:t>
            </a:r>
            <a:r>
              <a:rPr b="1" lang="en-GB" sz="4499">
                <a:solidFill>
                  <a:srgbClr val="FF0000"/>
                </a:solidFill>
                <a:latin typeface="Century Gothic"/>
                <a:ea typeface="Century Gothic"/>
                <a:cs typeface="Century Gothic"/>
                <a:sym typeface="Century Gothic"/>
              </a:rPr>
              <a:t>4</a:t>
            </a:r>
            <a:r>
              <a:rPr b="1" lang="en-GB" sz="4499" cap="none">
                <a:solidFill>
                  <a:srgbClr val="FF0000"/>
                </a:solidFill>
                <a:latin typeface="Century Gothic"/>
                <a:ea typeface="Century Gothic"/>
                <a:cs typeface="Century Gothic"/>
                <a:sym typeface="Century Gothic"/>
              </a:rPr>
              <a:t>: JUSTIFYING THE NEED</a:t>
            </a:r>
            <a:endParaRPr b="1" sz="4499" cap="none">
              <a:solidFill>
                <a:srgbClr val="FF0000"/>
              </a:solidFill>
              <a:latin typeface="Century Gothic"/>
              <a:ea typeface="Century Gothic"/>
              <a:cs typeface="Century Gothic"/>
              <a:sym typeface="Century Gothic"/>
            </a:endParaRPr>
          </a:p>
        </p:txBody>
      </p:sp>
      <p:sp>
        <p:nvSpPr>
          <p:cNvPr id="571" name="Google Shape;571;p68"/>
          <p:cNvSpPr/>
          <p:nvPr/>
        </p:nvSpPr>
        <p:spPr>
          <a:xfrm>
            <a:off x="1524000" y="3759449"/>
            <a:ext cx="12862002" cy="5909310"/>
          </a:xfrm>
          <a:prstGeom prst="rect">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Century Gothic"/>
                <a:ea typeface="Century Gothic"/>
                <a:cs typeface="Century Gothic"/>
                <a:sym typeface="Century Gothic"/>
              </a:rPr>
              <a:t>Paragraph 1:</a:t>
            </a:r>
            <a:endParaRPr/>
          </a:p>
          <a:p>
            <a:pPr indent="0" lvl="0" marL="0" marR="0" rtl="0" algn="l">
              <a:spcBef>
                <a:spcPts val="0"/>
              </a:spcBef>
              <a:spcAft>
                <a:spcPts val="0"/>
              </a:spcAft>
              <a:buNone/>
            </a:pPr>
            <a:r>
              <a:rPr lang="en-GB" sz="1800">
                <a:solidFill>
                  <a:schemeClr val="dk1"/>
                </a:solidFill>
                <a:latin typeface="Century Gothic"/>
                <a:ea typeface="Century Gothic"/>
                <a:cs typeface="Century Gothic"/>
                <a:sym typeface="Century Gothic"/>
              </a:rPr>
              <a:t>The problem….</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GB" sz="1800">
                <a:solidFill>
                  <a:schemeClr val="dk1"/>
                </a:solidFill>
                <a:latin typeface="Century Gothic"/>
                <a:ea typeface="Century Gothic"/>
                <a:cs typeface="Century Gothic"/>
                <a:sym typeface="Century Gothic"/>
              </a:rPr>
              <a:t>Paragraph 2:</a:t>
            </a:r>
            <a:endParaRPr/>
          </a:p>
          <a:p>
            <a:pPr indent="0" lvl="0" marL="0" marR="0" rtl="0" algn="l">
              <a:spcBef>
                <a:spcPts val="0"/>
              </a:spcBef>
              <a:spcAft>
                <a:spcPts val="0"/>
              </a:spcAft>
              <a:buNone/>
            </a:pPr>
            <a:r>
              <a:rPr lang="en-GB" sz="1800">
                <a:solidFill>
                  <a:schemeClr val="dk1"/>
                </a:solidFill>
                <a:latin typeface="Century Gothic"/>
                <a:ea typeface="Century Gothic"/>
                <a:cs typeface="Century Gothic"/>
                <a:sym typeface="Century Gothic"/>
              </a:rPr>
              <a:t>The solution to the problem is….</a:t>
            </a:r>
            <a:br>
              <a:rPr lang="en-GB" sz="1800">
                <a:solidFill>
                  <a:schemeClr val="dk1"/>
                </a:solidFill>
                <a:latin typeface="Century Gothic"/>
                <a:ea typeface="Century Gothic"/>
                <a:cs typeface="Century Gothic"/>
                <a:sym typeface="Century Gothic"/>
              </a:rPr>
            </a:br>
            <a:br>
              <a:rPr lang="en-GB" sz="1800">
                <a:solidFill>
                  <a:schemeClr val="dk1"/>
                </a:solidFill>
                <a:latin typeface="Century Gothic"/>
                <a:ea typeface="Century Gothic"/>
                <a:cs typeface="Century Gothic"/>
                <a:sym typeface="Century Gothic"/>
              </a:rPr>
            </a:br>
            <a:br>
              <a:rPr lang="en-GB" sz="1800">
                <a:solidFill>
                  <a:schemeClr val="dk1"/>
                </a:solidFill>
                <a:latin typeface="Century Gothic"/>
                <a:ea typeface="Century Gothic"/>
                <a:cs typeface="Century Gothic"/>
                <a:sym typeface="Century Gothic"/>
              </a:rPr>
            </a:br>
            <a:r>
              <a:rPr lang="en-GB" sz="1800">
                <a:solidFill>
                  <a:schemeClr val="dk1"/>
                </a:solidFill>
                <a:latin typeface="Century Gothic"/>
                <a:ea typeface="Century Gothic"/>
                <a:cs typeface="Century Gothic"/>
                <a:sym typeface="Century Gothic"/>
              </a:rPr>
              <a:t>The benefits it will bring the company are…..</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800">
                <a:solidFill>
                  <a:schemeClr val="dk1"/>
                </a:solidFill>
                <a:latin typeface="Century Gothic"/>
                <a:ea typeface="Century Gothic"/>
                <a:cs typeface="Century Gothic"/>
                <a:sym typeface="Century Gothic"/>
              </a:rPr>
              <a:t>The benefits it will bring the consumer or target market are….</a:t>
            </a:r>
            <a:br>
              <a:rPr lang="en-GB" sz="1800">
                <a:solidFill>
                  <a:schemeClr val="dk1"/>
                </a:solidFill>
                <a:latin typeface="Century Gothic"/>
                <a:ea typeface="Century Gothic"/>
                <a:cs typeface="Century Gothic"/>
                <a:sym typeface="Century Gothic"/>
              </a:rPr>
            </a:br>
            <a:br>
              <a:rPr lang="en-GB" sz="1800">
                <a:solidFill>
                  <a:schemeClr val="dk1"/>
                </a:solidFill>
                <a:latin typeface="Century Gothic"/>
                <a:ea typeface="Century Gothic"/>
                <a:cs typeface="Century Gothic"/>
                <a:sym typeface="Century Gothic"/>
              </a:rPr>
            </a:br>
            <a:endParaRPr sz="1800">
              <a:solidFill>
                <a:schemeClr val="dk1"/>
              </a:solidFill>
              <a:latin typeface="Century Gothic"/>
              <a:ea typeface="Century Gothic"/>
              <a:cs typeface="Century Gothic"/>
              <a:sym typeface="Century Gothic"/>
            </a:endParaRPr>
          </a:p>
        </p:txBody>
      </p:sp>
      <p:sp>
        <p:nvSpPr>
          <p:cNvPr id="572" name="Google Shape;572;p68"/>
          <p:cNvSpPr/>
          <p:nvPr/>
        </p:nvSpPr>
        <p:spPr>
          <a:xfrm>
            <a:off x="1310640" y="1139618"/>
            <a:ext cx="13319760" cy="236988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800" u="sng">
                <a:solidFill>
                  <a:srgbClr val="FF0000"/>
                </a:solidFill>
                <a:latin typeface="Century Gothic"/>
                <a:ea typeface="Century Gothic"/>
                <a:cs typeface="Century Gothic"/>
                <a:sym typeface="Century Gothic"/>
              </a:rPr>
              <a:t>Explain</a:t>
            </a:r>
            <a:r>
              <a:rPr lang="en-GB" sz="2800">
                <a:solidFill>
                  <a:srgbClr val="FF0000"/>
                </a:solidFill>
                <a:latin typeface="Century Gothic"/>
                <a:ea typeface="Century Gothic"/>
                <a:cs typeface="Century Gothic"/>
                <a:sym typeface="Century Gothic"/>
              </a:rPr>
              <a:t> and </a:t>
            </a:r>
            <a:r>
              <a:rPr b="1" lang="en-GB" sz="2800" u="sng">
                <a:solidFill>
                  <a:srgbClr val="FF0000"/>
                </a:solidFill>
                <a:latin typeface="Century Gothic"/>
                <a:ea typeface="Century Gothic"/>
                <a:cs typeface="Century Gothic"/>
                <a:sym typeface="Century Gothic"/>
              </a:rPr>
              <a:t>Justiy</a:t>
            </a:r>
            <a:r>
              <a:rPr lang="en-GB" sz="2800">
                <a:solidFill>
                  <a:srgbClr val="FF0000"/>
                </a:solidFill>
                <a:latin typeface="Century Gothic"/>
                <a:ea typeface="Century Gothic"/>
                <a:cs typeface="Century Gothic"/>
                <a:sym typeface="Century Gothic"/>
              </a:rPr>
              <a:t> the need for your Bobble-head? </a:t>
            </a:r>
            <a:endParaRPr/>
          </a:p>
          <a:p>
            <a:pPr indent="-342900" lvl="0" marL="342900" marR="0" rtl="0" algn="l">
              <a:spcBef>
                <a:spcPts val="0"/>
              </a:spcBef>
              <a:spcAft>
                <a:spcPts val="0"/>
              </a:spcAft>
              <a:buClr>
                <a:srgbClr val="FF0000"/>
              </a:buClr>
              <a:buSzPts val="2000"/>
              <a:buFont typeface="Century Gothic"/>
              <a:buAutoNum type="arabicPeriod"/>
            </a:pPr>
            <a:r>
              <a:rPr lang="en-GB" sz="2000">
                <a:solidFill>
                  <a:srgbClr val="FF0000"/>
                </a:solidFill>
                <a:latin typeface="Century Gothic"/>
                <a:ea typeface="Century Gothic"/>
                <a:cs typeface="Century Gothic"/>
                <a:sym typeface="Century Gothic"/>
              </a:rPr>
              <a:t>First explain the </a:t>
            </a:r>
            <a:r>
              <a:rPr b="1" lang="en-GB" sz="2000">
                <a:solidFill>
                  <a:srgbClr val="FF0000"/>
                </a:solidFill>
                <a:latin typeface="Century Gothic"/>
                <a:ea typeface="Century Gothic"/>
                <a:cs typeface="Century Gothic"/>
                <a:sym typeface="Century Gothic"/>
              </a:rPr>
              <a:t>Problem</a:t>
            </a:r>
            <a:r>
              <a:rPr lang="en-GB" sz="2000">
                <a:solidFill>
                  <a:srgbClr val="FF0000"/>
                </a:solidFill>
                <a:latin typeface="Century Gothic"/>
                <a:ea typeface="Century Gothic"/>
                <a:cs typeface="Century Gothic"/>
                <a:sym typeface="Century Gothic"/>
              </a:rPr>
              <a:t> (you must think of this yourself)…why does the company want to make a monster themed bobble-head?</a:t>
            </a:r>
            <a:endParaRPr/>
          </a:p>
          <a:p>
            <a:pPr indent="-215900" lvl="0" marL="342900" marR="0" rtl="0" algn="l">
              <a:spcBef>
                <a:spcPts val="0"/>
              </a:spcBef>
              <a:spcAft>
                <a:spcPts val="0"/>
              </a:spcAft>
              <a:buClr>
                <a:schemeClr val="dk1"/>
              </a:buClr>
              <a:buSzPts val="2000"/>
              <a:buFont typeface="Century Gothic"/>
              <a:buNone/>
            </a:pPr>
            <a:r>
              <a:t/>
            </a:r>
            <a:endParaRPr sz="2000">
              <a:solidFill>
                <a:srgbClr val="FF0000"/>
              </a:solidFill>
              <a:latin typeface="Century Gothic"/>
              <a:ea typeface="Century Gothic"/>
              <a:cs typeface="Century Gothic"/>
              <a:sym typeface="Century Gothic"/>
            </a:endParaRPr>
          </a:p>
          <a:p>
            <a:pPr indent="-342900" lvl="0" marL="342900" marR="0" rtl="0" algn="l">
              <a:spcBef>
                <a:spcPts val="0"/>
              </a:spcBef>
              <a:spcAft>
                <a:spcPts val="0"/>
              </a:spcAft>
              <a:buClr>
                <a:srgbClr val="FF0000"/>
              </a:buClr>
              <a:buSzPts val="2000"/>
              <a:buFont typeface="Century Gothic"/>
              <a:buAutoNum type="arabicPeriod"/>
            </a:pPr>
            <a:r>
              <a:rPr lang="en-GB" sz="2000">
                <a:solidFill>
                  <a:srgbClr val="FF0000"/>
                </a:solidFill>
                <a:latin typeface="Century Gothic"/>
                <a:ea typeface="Century Gothic"/>
                <a:cs typeface="Century Gothic"/>
                <a:sym typeface="Century Gothic"/>
              </a:rPr>
              <a:t>Then explain and justify Why is it important for you to make a Bobble-head? What benefits will it bring to the company and the target user? (Below is an example of the command terms showing the difference between Explaining something and Justifying it.</a:t>
            </a:r>
            <a:endParaRPr sz="2000">
              <a:solidFill>
                <a:schemeClr val="dk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sp>
        <p:nvSpPr>
          <p:cNvPr id="577" name="Google Shape;577;p69"/>
          <p:cNvSpPr txBox="1"/>
          <p:nvPr>
            <p:ph idx="12" type="sldNum"/>
          </p:nvPr>
        </p:nvSpPr>
        <p:spPr>
          <a:xfrm>
            <a:off x="13679702" y="9675464"/>
            <a:ext cx="683700" cy="575100"/>
          </a:xfrm>
          <a:prstGeom prst="rect">
            <a:avLst/>
          </a:prstGeom>
          <a:noFill/>
          <a:ln>
            <a:noFill/>
          </a:ln>
        </p:spPr>
        <p:txBody>
          <a:bodyPr anchorCtr="0" anchor="ctr" bIns="53125" lIns="106275" spcFirstLastPara="1" rIns="106275" wrap="square" tIns="53125">
            <a:noAutofit/>
          </a:bodyPr>
          <a:lstStyle/>
          <a:p>
            <a:pPr indent="0" lvl="0" marL="0" marR="0" rtl="0" algn="r">
              <a:spcBef>
                <a:spcPts val="0"/>
              </a:spcBef>
              <a:spcAft>
                <a:spcPts val="0"/>
              </a:spcAft>
              <a:buNone/>
            </a:pPr>
            <a:fld id="{00000000-1234-1234-1234-123412341234}" type="slidenum">
              <a:rPr b="0" i="0" lang="en-GB" sz="1600">
                <a:solidFill>
                  <a:schemeClr val="dk1"/>
                </a:solidFill>
                <a:latin typeface="Century Gothic"/>
                <a:ea typeface="Century Gothic"/>
                <a:cs typeface="Century Gothic"/>
                <a:sym typeface="Century Gothic"/>
              </a:rPr>
              <a:t>‹#›</a:t>
            </a:fld>
            <a:endParaRPr b="0" i="0" sz="1600">
              <a:solidFill>
                <a:schemeClr val="dk1"/>
              </a:solidFill>
              <a:latin typeface="Century Gothic"/>
              <a:ea typeface="Century Gothic"/>
              <a:cs typeface="Century Gothic"/>
              <a:sym typeface="Century Gothic"/>
            </a:endParaRPr>
          </a:p>
        </p:txBody>
      </p:sp>
      <p:sp>
        <p:nvSpPr>
          <p:cNvPr id="578" name="Google Shape;578;p69"/>
          <p:cNvSpPr txBox="1"/>
          <p:nvPr/>
        </p:nvSpPr>
        <p:spPr>
          <a:xfrm>
            <a:off x="824466" y="446108"/>
            <a:ext cx="13902600" cy="1875600"/>
          </a:xfrm>
          <a:prstGeom prst="rect">
            <a:avLst/>
          </a:prstGeom>
          <a:noFill/>
          <a:ln>
            <a:noFill/>
          </a:ln>
        </p:spPr>
        <p:txBody>
          <a:bodyPr anchorCtr="0" anchor="t" bIns="68675" lIns="137325" spcFirstLastPara="1" rIns="137325" wrap="square" tIns="68675">
            <a:noAutofit/>
          </a:bodyPr>
          <a:lstStyle/>
          <a:p>
            <a:pPr indent="0" lvl="0" marL="0" marR="0" rtl="0" algn="ctr">
              <a:lnSpc>
                <a:spcPct val="90000"/>
              </a:lnSpc>
              <a:spcBef>
                <a:spcPts val="0"/>
              </a:spcBef>
              <a:spcAft>
                <a:spcPts val="0"/>
              </a:spcAft>
              <a:buClr>
                <a:srgbClr val="FF0000"/>
              </a:buClr>
              <a:buFont typeface="Century Gothic"/>
              <a:buNone/>
            </a:pPr>
            <a:r>
              <a:rPr b="1" lang="en-GB" sz="4600" cap="none">
                <a:solidFill>
                  <a:srgbClr val="FF0000"/>
                </a:solidFill>
                <a:latin typeface="Century Gothic"/>
                <a:ea typeface="Century Gothic"/>
                <a:cs typeface="Century Gothic"/>
                <a:sym typeface="Century Gothic"/>
              </a:rPr>
              <a:t>TASK </a:t>
            </a:r>
            <a:r>
              <a:rPr b="1" lang="en-GB" sz="4600">
                <a:solidFill>
                  <a:srgbClr val="FF0000"/>
                </a:solidFill>
                <a:latin typeface="Century Gothic"/>
                <a:ea typeface="Century Gothic"/>
                <a:cs typeface="Century Gothic"/>
                <a:sym typeface="Century Gothic"/>
              </a:rPr>
              <a:t>5</a:t>
            </a:r>
            <a:r>
              <a:rPr b="1" lang="en-GB" sz="4600">
                <a:solidFill>
                  <a:srgbClr val="FF0000"/>
                </a:solidFill>
                <a:latin typeface="Century Gothic"/>
                <a:ea typeface="Century Gothic"/>
                <a:cs typeface="Century Gothic"/>
                <a:sym typeface="Century Gothic"/>
              </a:rPr>
              <a:t>A</a:t>
            </a:r>
            <a:r>
              <a:rPr b="1" lang="en-GB" sz="4600" cap="none">
                <a:solidFill>
                  <a:srgbClr val="FF0000"/>
                </a:solidFill>
                <a:latin typeface="Century Gothic"/>
                <a:ea typeface="Century Gothic"/>
                <a:cs typeface="Century Gothic"/>
                <a:sym typeface="Century Gothic"/>
              </a:rPr>
              <a:t>: (RESEARCH) </a:t>
            </a:r>
            <a:endParaRPr sz="1600"/>
          </a:p>
          <a:p>
            <a:pPr indent="0" lvl="0" marL="0" marR="0" rtl="0" algn="ctr">
              <a:lnSpc>
                <a:spcPct val="90000"/>
              </a:lnSpc>
              <a:spcBef>
                <a:spcPts val="0"/>
              </a:spcBef>
              <a:spcAft>
                <a:spcPts val="0"/>
              </a:spcAft>
              <a:buClr>
                <a:srgbClr val="FF0000"/>
              </a:buClr>
              <a:buFont typeface="Century Gothic"/>
              <a:buNone/>
            </a:pPr>
            <a:r>
              <a:rPr b="1" lang="en-GB" sz="4600" cap="none">
                <a:solidFill>
                  <a:srgbClr val="FF0000"/>
                </a:solidFill>
                <a:latin typeface="Century Gothic"/>
                <a:ea typeface="Century Gothic"/>
                <a:cs typeface="Century Gothic"/>
                <a:sym typeface="Century Gothic"/>
              </a:rPr>
              <a:t>HISTORY OF 3D PRINTING</a:t>
            </a:r>
            <a:endParaRPr b="1" sz="4600" cap="none">
              <a:solidFill>
                <a:srgbClr val="FF0000"/>
              </a:solidFill>
              <a:latin typeface="Century Gothic"/>
              <a:ea typeface="Century Gothic"/>
              <a:cs typeface="Century Gothic"/>
              <a:sym typeface="Century Gothic"/>
            </a:endParaRPr>
          </a:p>
        </p:txBody>
      </p:sp>
      <p:sp>
        <p:nvSpPr>
          <p:cNvPr id="579" name="Google Shape;579;p69"/>
          <p:cNvSpPr/>
          <p:nvPr/>
        </p:nvSpPr>
        <p:spPr>
          <a:xfrm>
            <a:off x="1296094" y="1940762"/>
            <a:ext cx="12959400" cy="381000"/>
          </a:xfrm>
          <a:prstGeom prst="rect">
            <a:avLst/>
          </a:prstGeom>
          <a:noFill/>
          <a:ln>
            <a:noFill/>
          </a:ln>
        </p:spPr>
        <p:txBody>
          <a:bodyPr anchorCtr="0" anchor="t" bIns="53125" lIns="106275" spcFirstLastPara="1" rIns="106275" wrap="square" tIns="53125">
            <a:noAutofit/>
          </a:bodyPr>
          <a:lstStyle/>
          <a:p>
            <a:pPr indent="0" lvl="0" marL="0" marR="0" rtl="0" algn="ctr">
              <a:spcBef>
                <a:spcPts val="0"/>
              </a:spcBef>
              <a:spcAft>
                <a:spcPts val="0"/>
              </a:spcAft>
              <a:buNone/>
            </a:pPr>
            <a:r>
              <a:rPr lang="en-GB" sz="1900">
                <a:solidFill>
                  <a:srgbClr val="FF0000"/>
                </a:solidFill>
                <a:latin typeface="Century Gothic"/>
                <a:ea typeface="Century Gothic"/>
                <a:cs typeface="Century Gothic"/>
                <a:sym typeface="Century Gothic"/>
              </a:rPr>
              <a:t>Create a timeline showing the history of 3D printing. You can use images to help show it. </a:t>
            </a:r>
            <a:endParaRPr sz="1900">
              <a:solidFill>
                <a:srgbClr val="FF0000"/>
              </a:solidFill>
              <a:latin typeface="Century Gothic"/>
              <a:ea typeface="Century Gothic"/>
              <a:cs typeface="Century Gothic"/>
              <a:sym typeface="Century Gothic"/>
            </a:endParaRPr>
          </a:p>
        </p:txBody>
      </p:sp>
      <p:cxnSp>
        <p:nvCxnSpPr>
          <p:cNvPr id="580" name="Google Shape;580;p69"/>
          <p:cNvCxnSpPr/>
          <p:nvPr/>
        </p:nvCxnSpPr>
        <p:spPr>
          <a:xfrm>
            <a:off x="1296094" y="3797872"/>
            <a:ext cx="11154300" cy="18300"/>
          </a:xfrm>
          <a:prstGeom prst="straightConnector1">
            <a:avLst/>
          </a:prstGeom>
          <a:noFill/>
          <a:ln cap="flat" cmpd="sng" w="76200">
            <a:solidFill>
              <a:schemeClr val="accent1"/>
            </a:solidFill>
            <a:prstDash val="solid"/>
            <a:round/>
            <a:headEnd len="sm" w="sm" type="none"/>
            <a:tailEnd len="sm" w="sm" type="none"/>
          </a:ln>
        </p:spPr>
      </p:cxnSp>
      <p:cxnSp>
        <p:nvCxnSpPr>
          <p:cNvPr id="581" name="Google Shape;581;p69"/>
          <p:cNvCxnSpPr/>
          <p:nvPr/>
        </p:nvCxnSpPr>
        <p:spPr>
          <a:xfrm rot="10800000">
            <a:off x="2406902" y="3228537"/>
            <a:ext cx="0" cy="573000"/>
          </a:xfrm>
          <a:prstGeom prst="straightConnector1">
            <a:avLst/>
          </a:prstGeom>
          <a:noFill/>
          <a:ln cap="flat" cmpd="sng" w="57150">
            <a:solidFill>
              <a:schemeClr val="accent1"/>
            </a:solidFill>
            <a:prstDash val="solid"/>
            <a:round/>
            <a:headEnd len="sm" w="sm" type="none"/>
            <a:tailEnd len="sm" w="sm" type="none"/>
          </a:ln>
        </p:spPr>
      </p:cxnSp>
      <p:sp>
        <p:nvSpPr>
          <p:cNvPr id="582" name="Google Shape;582;p69"/>
          <p:cNvSpPr txBox="1"/>
          <p:nvPr/>
        </p:nvSpPr>
        <p:spPr>
          <a:xfrm>
            <a:off x="1627253" y="2541593"/>
            <a:ext cx="1559400" cy="657600"/>
          </a:xfrm>
          <a:prstGeom prst="rect">
            <a:avLst/>
          </a:prstGeom>
          <a:noFill/>
          <a:ln>
            <a:noFill/>
          </a:ln>
        </p:spPr>
        <p:txBody>
          <a:bodyPr anchorCtr="0" anchor="t" bIns="53125" lIns="106275" spcFirstLastPara="1" rIns="106275" wrap="square" tIns="53125">
            <a:noAutofit/>
          </a:bodyPr>
          <a:lstStyle/>
          <a:p>
            <a:pPr indent="0" lvl="0" marL="0" marR="0" rtl="0" algn="ctr">
              <a:spcBef>
                <a:spcPts val="0"/>
              </a:spcBef>
              <a:spcAft>
                <a:spcPts val="0"/>
              </a:spcAft>
              <a:buNone/>
            </a:pPr>
            <a:r>
              <a:rPr b="1" lang="en-GB" sz="3700">
                <a:solidFill>
                  <a:schemeClr val="dk1"/>
                </a:solidFill>
                <a:latin typeface="Century Gothic"/>
                <a:ea typeface="Century Gothic"/>
                <a:cs typeface="Century Gothic"/>
                <a:sym typeface="Century Gothic"/>
              </a:rPr>
              <a:t>1984</a:t>
            </a:r>
            <a:endParaRPr b="1" sz="3700">
              <a:solidFill>
                <a:schemeClr val="dk1"/>
              </a:solidFill>
              <a:latin typeface="Century Gothic"/>
              <a:ea typeface="Century Gothic"/>
              <a:cs typeface="Century Gothic"/>
              <a:sym typeface="Century Gothic"/>
            </a:endParaRPr>
          </a:p>
        </p:txBody>
      </p:sp>
      <p:sp>
        <p:nvSpPr>
          <p:cNvPr id="583" name="Google Shape;583;p69"/>
          <p:cNvSpPr txBox="1"/>
          <p:nvPr/>
        </p:nvSpPr>
        <p:spPr>
          <a:xfrm>
            <a:off x="1296094" y="3991324"/>
            <a:ext cx="2940900" cy="726900"/>
          </a:xfrm>
          <a:prstGeom prst="rect">
            <a:avLst/>
          </a:prstGeom>
          <a:noFill/>
          <a:ln>
            <a:noFill/>
          </a:ln>
        </p:spPr>
        <p:txBody>
          <a:bodyPr anchorCtr="0" anchor="t" bIns="53125" lIns="106275" spcFirstLastPara="1" rIns="106275" wrap="square" tIns="53125">
            <a:noAutofit/>
          </a:bodyPr>
          <a:lstStyle/>
          <a:p>
            <a:pPr indent="0" lvl="0" marL="0" marR="0" rtl="0" algn="ctr">
              <a:spcBef>
                <a:spcPts val="0"/>
              </a:spcBef>
              <a:spcAft>
                <a:spcPts val="0"/>
              </a:spcAft>
              <a:buNone/>
            </a:pPr>
            <a:r>
              <a:rPr lang="en-GB" sz="1400">
                <a:solidFill>
                  <a:schemeClr val="dk1"/>
                </a:solidFill>
                <a:latin typeface="Century Gothic"/>
                <a:ea typeface="Century Gothic"/>
                <a:cs typeface="Century Gothic"/>
                <a:sym typeface="Century Gothic"/>
              </a:rPr>
              <a:t>Charles Hull invents Stereolithography a type of 3D system. The birth of 3D printing </a:t>
            </a:r>
            <a:endParaRPr sz="1400">
              <a:solidFill>
                <a:schemeClr val="dk1"/>
              </a:solidFill>
              <a:latin typeface="Century Gothic"/>
              <a:ea typeface="Century Gothic"/>
              <a:cs typeface="Century Gothic"/>
              <a:sym typeface="Century Gothic"/>
            </a:endParaRPr>
          </a:p>
        </p:txBody>
      </p:sp>
      <p:pic>
        <p:nvPicPr>
          <p:cNvPr descr="Image result for charles hull" id="584" name="Google Shape;584;p69"/>
          <p:cNvPicPr preferRelativeResize="0"/>
          <p:nvPr/>
        </p:nvPicPr>
        <p:blipFill rotWithShape="1">
          <a:blip r:embed="rId3">
            <a:alphaModFix/>
          </a:blip>
          <a:srcRect b="0" l="0" r="0" t="0"/>
          <a:stretch/>
        </p:blipFill>
        <p:spPr>
          <a:xfrm>
            <a:off x="1503672" y="4755062"/>
            <a:ext cx="2331000" cy="1737600"/>
          </a:xfrm>
          <a:prstGeom prst="rect">
            <a:avLst/>
          </a:prstGeom>
          <a:noFill/>
          <a:ln>
            <a:noFill/>
          </a:ln>
        </p:spPr>
      </p:pic>
      <p:cxnSp>
        <p:nvCxnSpPr>
          <p:cNvPr id="585" name="Google Shape;585;p69"/>
          <p:cNvCxnSpPr/>
          <p:nvPr/>
        </p:nvCxnSpPr>
        <p:spPr>
          <a:xfrm rot="10800000">
            <a:off x="12450322" y="3824928"/>
            <a:ext cx="0" cy="4955700"/>
          </a:xfrm>
          <a:prstGeom prst="straightConnector1">
            <a:avLst/>
          </a:prstGeom>
          <a:noFill/>
          <a:ln cap="flat" cmpd="sng" w="76200">
            <a:solidFill>
              <a:schemeClr val="accent1"/>
            </a:solidFill>
            <a:prstDash val="solid"/>
            <a:round/>
            <a:headEnd len="sm" w="sm" type="none"/>
            <a:tailEnd len="sm" w="sm" type="none"/>
          </a:ln>
        </p:spPr>
      </p:cxnSp>
      <p:cxnSp>
        <p:nvCxnSpPr>
          <p:cNvPr id="586" name="Google Shape;586;p69"/>
          <p:cNvCxnSpPr/>
          <p:nvPr/>
        </p:nvCxnSpPr>
        <p:spPr>
          <a:xfrm>
            <a:off x="4072968" y="8772042"/>
            <a:ext cx="8377500" cy="8400"/>
          </a:xfrm>
          <a:prstGeom prst="straightConnector1">
            <a:avLst/>
          </a:prstGeom>
          <a:noFill/>
          <a:ln cap="flat" cmpd="sng" w="76200">
            <a:solidFill>
              <a:schemeClr val="accent1"/>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0" name="Shape 590"/>
        <p:cNvGrpSpPr/>
        <p:nvPr/>
      </p:nvGrpSpPr>
      <p:grpSpPr>
        <a:xfrm>
          <a:off x="0" y="0"/>
          <a:ext cx="0" cy="0"/>
          <a:chOff x="0" y="0"/>
          <a:chExt cx="0" cy="0"/>
        </a:xfrm>
      </p:grpSpPr>
      <p:sp>
        <p:nvSpPr>
          <p:cNvPr id="591" name="Google Shape;591;p70"/>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p>
            <a:pPr indent="0" lvl="0" marL="0" marR="0" rtl="0" algn="r">
              <a:spcBef>
                <a:spcPts val="0"/>
              </a:spcBef>
              <a:spcAft>
                <a:spcPts val="0"/>
              </a:spcAft>
              <a:buNone/>
            </a:pPr>
            <a:fld id="{00000000-1234-1234-1234-123412341234}" type="slidenum">
              <a:rPr b="0" i="0" lang="en-GB" sz="1600">
                <a:solidFill>
                  <a:schemeClr val="dk1"/>
                </a:solidFill>
                <a:latin typeface="Century Gothic"/>
                <a:ea typeface="Century Gothic"/>
                <a:cs typeface="Century Gothic"/>
                <a:sym typeface="Century Gothic"/>
              </a:rPr>
              <a:t>‹#›</a:t>
            </a:fld>
            <a:endParaRPr b="0" i="0" sz="1600">
              <a:solidFill>
                <a:schemeClr val="dk1"/>
              </a:solidFill>
              <a:latin typeface="Century Gothic"/>
              <a:ea typeface="Century Gothic"/>
              <a:cs typeface="Century Gothic"/>
              <a:sym typeface="Century Gothic"/>
            </a:endParaRPr>
          </a:p>
        </p:txBody>
      </p:sp>
      <p:sp>
        <p:nvSpPr>
          <p:cNvPr id="592" name="Google Shape;592;p70"/>
          <p:cNvSpPr txBox="1"/>
          <p:nvPr/>
        </p:nvSpPr>
        <p:spPr>
          <a:xfrm>
            <a:off x="824466" y="446108"/>
            <a:ext cx="13902600" cy="1875600"/>
          </a:xfrm>
          <a:prstGeom prst="rect">
            <a:avLst/>
          </a:prstGeom>
          <a:noFill/>
          <a:ln>
            <a:noFill/>
          </a:ln>
        </p:spPr>
        <p:txBody>
          <a:bodyPr anchorCtr="0" anchor="t" bIns="68675" lIns="137325" spcFirstLastPara="1" rIns="137325" wrap="square" tIns="68675">
            <a:noAutofit/>
          </a:bodyPr>
          <a:lstStyle/>
          <a:p>
            <a:pPr indent="0" lvl="0" marL="0" marR="0" rtl="0" algn="ctr">
              <a:lnSpc>
                <a:spcPct val="90000"/>
              </a:lnSpc>
              <a:spcBef>
                <a:spcPts val="0"/>
              </a:spcBef>
              <a:spcAft>
                <a:spcPts val="0"/>
              </a:spcAft>
              <a:buClr>
                <a:srgbClr val="FF0000"/>
              </a:buClr>
              <a:buFont typeface="Century Gothic"/>
              <a:buNone/>
            </a:pPr>
            <a:r>
              <a:rPr b="1" lang="en-GB" sz="4600" cap="none">
                <a:solidFill>
                  <a:srgbClr val="FF0000"/>
                </a:solidFill>
                <a:latin typeface="Century Gothic"/>
                <a:ea typeface="Century Gothic"/>
                <a:cs typeface="Century Gothic"/>
                <a:sym typeface="Century Gothic"/>
              </a:rPr>
              <a:t>TASK </a:t>
            </a:r>
            <a:r>
              <a:rPr b="1" lang="en-GB" sz="4600">
                <a:solidFill>
                  <a:srgbClr val="FF0000"/>
                </a:solidFill>
                <a:latin typeface="Century Gothic"/>
                <a:ea typeface="Century Gothic"/>
                <a:cs typeface="Century Gothic"/>
                <a:sym typeface="Century Gothic"/>
              </a:rPr>
              <a:t>5</a:t>
            </a:r>
            <a:r>
              <a:rPr b="1" lang="en-GB" sz="4600">
                <a:solidFill>
                  <a:srgbClr val="FF0000"/>
                </a:solidFill>
                <a:latin typeface="Century Gothic"/>
                <a:ea typeface="Century Gothic"/>
                <a:cs typeface="Century Gothic"/>
                <a:sym typeface="Century Gothic"/>
              </a:rPr>
              <a:t>B</a:t>
            </a:r>
            <a:r>
              <a:rPr b="1" lang="en-GB" sz="4600" cap="none">
                <a:solidFill>
                  <a:srgbClr val="FF0000"/>
                </a:solidFill>
                <a:latin typeface="Century Gothic"/>
                <a:ea typeface="Century Gothic"/>
                <a:cs typeface="Century Gothic"/>
                <a:sym typeface="Century Gothic"/>
              </a:rPr>
              <a:t>: (RESEARCH) </a:t>
            </a:r>
            <a:endParaRPr sz="1600"/>
          </a:p>
          <a:p>
            <a:pPr indent="0" lvl="0" marL="0" marR="0" rtl="0" algn="ctr">
              <a:lnSpc>
                <a:spcPct val="90000"/>
              </a:lnSpc>
              <a:spcBef>
                <a:spcPts val="0"/>
              </a:spcBef>
              <a:spcAft>
                <a:spcPts val="0"/>
              </a:spcAft>
              <a:buClr>
                <a:srgbClr val="FF0000"/>
              </a:buClr>
              <a:buFont typeface="Century Gothic"/>
              <a:buNone/>
            </a:pPr>
            <a:r>
              <a:rPr b="1" lang="en-GB" sz="4600" cap="none">
                <a:solidFill>
                  <a:srgbClr val="FF0000"/>
                </a:solidFill>
                <a:latin typeface="Century Gothic"/>
                <a:ea typeface="Century Gothic"/>
                <a:cs typeface="Century Gothic"/>
                <a:sym typeface="Century Gothic"/>
              </a:rPr>
              <a:t>WHO IS USING 3D PRINTING?</a:t>
            </a:r>
            <a:endParaRPr b="1" sz="4600" cap="none">
              <a:solidFill>
                <a:srgbClr val="FF0000"/>
              </a:solidFill>
              <a:latin typeface="Century Gothic"/>
              <a:ea typeface="Century Gothic"/>
              <a:cs typeface="Century Gothic"/>
              <a:sym typeface="Century Gothic"/>
            </a:endParaRPr>
          </a:p>
        </p:txBody>
      </p:sp>
      <p:sp>
        <p:nvSpPr>
          <p:cNvPr id="593" name="Google Shape;593;p70"/>
          <p:cNvSpPr/>
          <p:nvPr/>
        </p:nvSpPr>
        <p:spPr>
          <a:xfrm>
            <a:off x="1403939" y="1958071"/>
            <a:ext cx="12959400" cy="934800"/>
          </a:xfrm>
          <a:prstGeom prst="rect">
            <a:avLst/>
          </a:prstGeom>
          <a:noFill/>
          <a:ln>
            <a:noFill/>
          </a:ln>
        </p:spPr>
        <p:txBody>
          <a:bodyPr anchorCtr="0" anchor="t" bIns="53125" lIns="106275" spcFirstLastPara="1" rIns="106275" wrap="square" tIns="53125">
            <a:noAutofit/>
          </a:bodyPr>
          <a:lstStyle/>
          <a:p>
            <a:pPr indent="0" lvl="0" marL="0" marR="0" rtl="0" algn="just">
              <a:spcBef>
                <a:spcPts val="0"/>
              </a:spcBef>
              <a:spcAft>
                <a:spcPts val="0"/>
              </a:spcAft>
              <a:buNone/>
            </a:pPr>
            <a:r>
              <a:rPr lang="en-GB" sz="1900">
                <a:solidFill>
                  <a:srgbClr val="FF0000"/>
                </a:solidFill>
                <a:latin typeface="Century Gothic"/>
                <a:ea typeface="Century Gothic"/>
                <a:cs typeface="Century Gothic"/>
                <a:sym typeface="Century Gothic"/>
              </a:rPr>
              <a:t>Create a mind map showing some of the common examples of people that use 3D printing. Use this link </a:t>
            </a:r>
            <a:r>
              <a:rPr lang="en-GB" sz="1900" u="sng">
                <a:solidFill>
                  <a:schemeClr val="hlink"/>
                </a:solidFill>
                <a:latin typeface="Century Gothic"/>
                <a:ea typeface="Century Gothic"/>
                <a:cs typeface="Century Gothic"/>
                <a:sym typeface="Century Gothic"/>
                <a:hlinkClick r:id="rId3"/>
              </a:rPr>
              <a:t>https://www.3dhubs.com/what-is-3d-printing#how-does-3d-printing-work</a:t>
            </a:r>
            <a:r>
              <a:rPr lang="en-GB" sz="1900">
                <a:solidFill>
                  <a:srgbClr val="FF0000"/>
                </a:solidFill>
                <a:latin typeface="Century Gothic"/>
                <a:ea typeface="Century Gothic"/>
                <a:cs typeface="Century Gothic"/>
                <a:sym typeface="Century Gothic"/>
              </a:rPr>
              <a:t> to help you. For a higher level give a brief summary of at least 5 different types of people and how they use 3D printing.</a:t>
            </a:r>
            <a:endParaRPr sz="1900">
              <a:solidFill>
                <a:srgbClr val="FF0000"/>
              </a:solidFill>
              <a:latin typeface="Century Gothic"/>
              <a:ea typeface="Century Gothic"/>
              <a:cs typeface="Century Gothic"/>
              <a:sym typeface="Century Gothic"/>
            </a:endParaRPr>
          </a:p>
        </p:txBody>
      </p:sp>
      <p:sp>
        <p:nvSpPr>
          <p:cNvPr id="594" name="Google Shape;594;p70"/>
          <p:cNvSpPr/>
          <p:nvPr/>
        </p:nvSpPr>
        <p:spPr>
          <a:xfrm>
            <a:off x="6618574" y="5528860"/>
            <a:ext cx="1805100" cy="1719300"/>
          </a:xfrm>
          <a:prstGeom prst="ellipse">
            <a:avLst/>
          </a:prstGeom>
          <a:solidFill>
            <a:schemeClr val="accent1"/>
          </a:solidFill>
          <a:ln cap="flat" cmpd="sng" w="38100">
            <a:solidFill>
              <a:srgbClr val="AB6818"/>
            </a:solidFill>
            <a:prstDash val="solid"/>
            <a:round/>
            <a:headEnd len="sm" w="sm" type="none"/>
            <a:tailEnd len="sm" w="sm" type="none"/>
          </a:ln>
        </p:spPr>
        <p:txBody>
          <a:bodyPr anchorCtr="0" anchor="ctr" bIns="53125" lIns="106275" spcFirstLastPara="1" rIns="106275" wrap="square" tIns="53125">
            <a:noAutofit/>
          </a:bodyPr>
          <a:lstStyle/>
          <a:p>
            <a:pPr indent="0" lvl="0" marL="0" marR="0" rtl="0" algn="ctr">
              <a:spcBef>
                <a:spcPts val="0"/>
              </a:spcBef>
              <a:spcAft>
                <a:spcPts val="0"/>
              </a:spcAft>
              <a:buNone/>
            </a:pPr>
            <a:r>
              <a:rPr b="1" lang="en-GB" sz="1600">
                <a:solidFill>
                  <a:schemeClr val="lt1"/>
                </a:solidFill>
                <a:latin typeface="Century Gothic"/>
                <a:ea typeface="Century Gothic"/>
                <a:cs typeface="Century Gothic"/>
                <a:sym typeface="Century Gothic"/>
              </a:rPr>
              <a:t>WHO IS USING 3D PRINTING?</a:t>
            </a:r>
            <a:endParaRPr b="1" sz="1600">
              <a:solidFill>
                <a:schemeClr val="lt1"/>
              </a:solidFill>
              <a:latin typeface="Century Gothic"/>
              <a:ea typeface="Century Gothic"/>
              <a:cs typeface="Century Gothic"/>
              <a:sym typeface="Century Gothic"/>
            </a:endParaRPr>
          </a:p>
        </p:txBody>
      </p:sp>
      <p:cxnSp>
        <p:nvCxnSpPr>
          <p:cNvPr id="595" name="Google Shape;595;p70"/>
          <p:cNvCxnSpPr>
            <a:stCxn id="594" idx="7"/>
          </p:cNvCxnSpPr>
          <p:nvPr/>
        </p:nvCxnSpPr>
        <p:spPr>
          <a:xfrm flipH="1" rot="10800000">
            <a:off x="8159324" y="4970345"/>
            <a:ext cx="1483200" cy="810300"/>
          </a:xfrm>
          <a:prstGeom prst="straightConnector1">
            <a:avLst/>
          </a:prstGeom>
          <a:noFill/>
          <a:ln cap="flat" cmpd="sng" w="38100">
            <a:solidFill>
              <a:srgbClr val="F3C5A9"/>
            </a:solidFill>
            <a:prstDash val="solid"/>
            <a:round/>
            <a:headEnd len="sm" w="sm" type="none"/>
            <a:tailEnd len="sm" w="sm" type="none"/>
          </a:ln>
        </p:spPr>
      </p:cxnSp>
      <p:cxnSp>
        <p:nvCxnSpPr>
          <p:cNvPr id="596" name="Google Shape;596;p70"/>
          <p:cNvCxnSpPr>
            <a:stCxn id="594" idx="3"/>
          </p:cNvCxnSpPr>
          <p:nvPr/>
        </p:nvCxnSpPr>
        <p:spPr>
          <a:xfrm flipH="1">
            <a:off x="5492125" y="6996374"/>
            <a:ext cx="1390800" cy="824700"/>
          </a:xfrm>
          <a:prstGeom prst="straightConnector1">
            <a:avLst/>
          </a:prstGeom>
          <a:noFill/>
          <a:ln cap="flat" cmpd="sng" w="38100">
            <a:solidFill>
              <a:srgbClr val="F3C5A9"/>
            </a:solidFill>
            <a:prstDash val="solid"/>
            <a:round/>
            <a:headEnd len="sm" w="sm" type="none"/>
            <a:tailEnd len="sm" w="sm" type="none"/>
          </a:ln>
        </p:spPr>
      </p:cxnSp>
      <p:cxnSp>
        <p:nvCxnSpPr>
          <p:cNvPr id="597" name="Google Shape;597;p70"/>
          <p:cNvCxnSpPr>
            <a:stCxn id="594" idx="4"/>
          </p:cNvCxnSpPr>
          <p:nvPr/>
        </p:nvCxnSpPr>
        <p:spPr>
          <a:xfrm>
            <a:off x="7521124" y="7248160"/>
            <a:ext cx="0" cy="1102200"/>
          </a:xfrm>
          <a:prstGeom prst="straightConnector1">
            <a:avLst/>
          </a:prstGeom>
          <a:noFill/>
          <a:ln cap="flat" cmpd="sng" w="38100">
            <a:solidFill>
              <a:srgbClr val="F3C5A9"/>
            </a:solidFill>
            <a:prstDash val="solid"/>
            <a:round/>
            <a:headEnd len="sm" w="sm" type="none"/>
            <a:tailEnd len="sm" w="sm" type="none"/>
          </a:ln>
        </p:spPr>
      </p:cxnSp>
      <p:cxnSp>
        <p:nvCxnSpPr>
          <p:cNvPr id="598" name="Google Shape;598;p70"/>
          <p:cNvCxnSpPr>
            <a:stCxn id="594" idx="5"/>
          </p:cNvCxnSpPr>
          <p:nvPr/>
        </p:nvCxnSpPr>
        <p:spPr>
          <a:xfrm>
            <a:off x="8159324" y="6996374"/>
            <a:ext cx="1313400" cy="824700"/>
          </a:xfrm>
          <a:prstGeom prst="straightConnector1">
            <a:avLst/>
          </a:prstGeom>
          <a:noFill/>
          <a:ln cap="flat" cmpd="sng" w="38100">
            <a:solidFill>
              <a:srgbClr val="F3C5A9"/>
            </a:solidFill>
            <a:prstDash val="solid"/>
            <a:round/>
            <a:headEnd len="sm" w="sm" type="none"/>
            <a:tailEnd len="sm" w="sm" type="none"/>
          </a:ln>
        </p:spPr>
      </p:cxnSp>
      <p:cxnSp>
        <p:nvCxnSpPr>
          <p:cNvPr id="599" name="Google Shape;599;p70"/>
          <p:cNvCxnSpPr>
            <a:stCxn id="594" idx="1"/>
          </p:cNvCxnSpPr>
          <p:nvPr/>
        </p:nvCxnSpPr>
        <p:spPr>
          <a:xfrm rot="10800000">
            <a:off x="4854025" y="4703045"/>
            <a:ext cx="2028900" cy="1077600"/>
          </a:xfrm>
          <a:prstGeom prst="straightConnector1">
            <a:avLst/>
          </a:prstGeom>
          <a:noFill/>
          <a:ln cap="flat" cmpd="sng" w="38100">
            <a:solidFill>
              <a:srgbClr val="F3C5A9"/>
            </a:solidFill>
            <a:prstDash val="solid"/>
            <a:round/>
            <a:headEnd len="sm" w="sm" type="none"/>
            <a:tailEnd len="sm" w="sm" type="none"/>
          </a:ln>
        </p:spPr>
      </p:cxnSp>
      <p:cxnSp>
        <p:nvCxnSpPr>
          <p:cNvPr id="600" name="Google Shape;600;p70"/>
          <p:cNvCxnSpPr>
            <a:stCxn id="594" idx="2"/>
          </p:cNvCxnSpPr>
          <p:nvPr/>
        </p:nvCxnSpPr>
        <p:spPr>
          <a:xfrm rot="10800000">
            <a:off x="5183974" y="6388510"/>
            <a:ext cx="1434600" cy="0"/>
          </a:xfrm>
          <a:prstGeom prst="straightConnector1">
            <a:avLst/>
          </a:prstGeom>
          <a:noFill/>
          <a:ln cap="flat" cmpd="sng" w="38100">
            <a:solidFill>
              <a:srgbClr val="F3C5A9"/>
            </a:solidFill>
            <a:prstDash val="solid"/>
            <a:round/>
            <a:headEnd len="sm" w="sm" type="none"/>
            <a:tailEnd len="sm" w="sm" type="none"/>
          </a:ln>
        </p:spPr>
      </p:cxnSp>
      <p:cxnSp>
        <p:nvCxnSpPr>
          <p:cNvPr id="601" name="Google Shape;601;p70"/>
          <p:cNvCxnSpPr>
            <a:stCxn id="594" idx="6"/>
          </p:cNvCxnSpPr>
          <p:nvPr/>
        </p:nvCxnSpPr>
        <p:spPr>
          <a:xfrm>
            <a:off x="8423674" y="6388510"/>
            <a:ext cx="1897800" cy="0"/>
          </a:xfrm>
          <a:prstGeom prst="straightConnector1">
            <a:avLst/>
          </a:prstGeom>
          <a:noFill/>
          <a:ln cap="flat" cmpd="sng" w="38100">
            <a:solidFill>
              <a:srgbClr val="F3C5A9"/>
            </a:solidFill>
            <a:prstDash val="solid"/>
            <a:round/>
            <a:headEnd len="sm" w="sm" type="none"/>
            <a:tailEnd len="sm" w="sm" type="none"/>
          </a:ln>
        </p:spPr>
      </p:cxnSp>
      <p:cxnSp>
        <p:nvCxnSpPr>
          <p:cNvPr id="602" name="Google Shape;602;p70"/>
          <p:cNvCxnSpPr>
            <a:stCxn id="594" idx="0"/>
          </p:cNvCxnSpPr>
          <p:nvPr/>
        </p:nvCxnSpPr>
        <p:spPr>
          <a:xfrm rot="10800000">
            <a:off x="7521124" y="4471060"/>
            <a:ext cx="0" cy="1057800"/>
          </a:xfrm>
          <a:prstGeom prst="straightConnector1">
            <a:avLst/>
          </a:prstGeom>
          <a:noFill/>
          <a:ln cap="flat" cmpd="sng" w="38100">
            <a:solidFill>
              <a:srgbClr val="F3C5A9"/>
            </a:solidFill>
            <a:prstDash val="solid"/>
            <a:round/>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6" name="Shape 606"/>
        <p:cNvGrpSpPr/>
        <p:nvPr/>
      </p:nvGrpSpPr>
      <p:grpSpPr>
        <a:xfrm>
          <a:off x="0" y="0"/>
          <a:ext cx="0" cy="0"/>
          <a:chOff x="0" y="0"/>
          <a:chExt cx="0" cy="0"/>
        </a:xfrm>
      </p:grpSpPr>
      <p:sp>
        <p:nvSpPr>
          <p:cNvPr id="607" name="Google Shape;607;p71"/>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p>
            <a:pPr indent="0" lvl="0" marL="0" marR="0" rtl="0" algn="r">
              <a:spcBef>
                <a:spcPts val="0"/>
              </a:spcBef>
              <a:spcAft>
                <a:spcPts val="0"/>
              </a:spcAft>
              <a:buNone/>
            </a:pPr>
            <a:fld id="{00000000-1234-1234-1234-123412341234}" type="slidenum">
              <a:rPr b="0" i="0" lang="en-GB" sz="1600">
                <a:solidFill>
                  <a:schemeClr val="dk1"/>
                </a:solidFill>
                <a:latin typeface="Century Gothic"/>
                <a:ea typeface="Century Gothic"/>
                <a:cs typeface="Century Gothic"/>
                <a:sym typeface="Century Gothic"/>
              </a:rPr>
              <a:t>‹#›</a:t>
            </a:fld>
            <a:endParaRPr b="0" i="0" sz="1600">
              <a:solidFill>
                <a:schemeClr val="dk1"/>
              </a:solidFill>
              <a:latin typeface="Century Gothic"/>
              <a:ea typeface="Century Gothic"/>
              <a:cs typeface="Century Gothic"/>
              <a:sym typeface="Century Gothic"/>
            </a:endParaRPr>
          </a:p>
        </p:txBody>
      </p:sp>
      <p:sp>
        <p:nvSpPr>
          <p:cNvPr id="608" name="Google Shape;608;p71"/>
          <p:cNvSpPr txBox="1"/>
          <p:nvPr/>
        </p:nvSpPr>
        <p:spPr>
          <a:xfrm>
            <a:off x="824466" y="446108"/>
            <a:ext cx="13902600" cy="1875600"/>
          </a:xfrm>
          <a:prstGeom prst="rect">
            <a:avLst/>
          </a:prstGeom>
          <a:noFill/>
          <a:ln>
            <a:noFill/>
          </a:ln>
        </p:spPr>
        <p:txBody>
          <a:bodyPr anchorCtr="0" anchor="t" bIns="68675" lIns="137325" spcFirstLastPara="1" rIns="137325" wrap="square" tIns="68675">
            <a:noAutofit/>
          </a:bodyPr>
          <a:lstStyle/>
          <a:p>
            <a:pPr indent="0" lvl="0" marL="0" marR="0" rtl="0" algn="ctr">
              <a:lnSpc>
                <a:spcPct val="90000"/>
              </a:lnSpc>
              <a:spcBef>
                <a:spcPts val="0"/>
              </a:spcBef>
              <a:spcAft>
                <a:spcPts val="0"/>
              </a:spcAft>
              <a:buClr>
                <a:srgbClr val="FF0000"/>
              </a:buClr>
              <a:buFont typeface="Century Gothic"/>
              <a:buNone/>
            </a:pPr>
            <a:r>
              <a:rPr b="1" lang="en-GB" sz="4600" cap="none">
                <a:solidFill>
                  <a:srgbClr val="FF0000"/>
                </a:solidFill>
                <a:latin typeface="Century Gothic"/>
                <a:ea typeface="Century Gothic"/>
                <a:cs typeface="Century Gothic"/>
                <a:sym typeface="Century Gothic"/>
              </a:rPr>
              <a:t>TASK </a:t>
            </a:r>
            <a:r>
              <a:rPr b="1" lang="en-GB" sz="4600">
                <a:solidFill>
                  <a:srgbClr val="FF0000"/>
                </a:solidFill>
                <a:latin typeface="Century Gothic"/>
                <a:ea typeface="Century Gothic"/>
                <a:cs typeface="Century Gothic"/>
                <a:sym typeface="Century Gothic"/>
              </a:rPr>
              <a:t>5</a:t>
            </a:r>
            <a:r>
              <a:rPr b="1" lang="en-GB" sz="4600">
                <a:solidFill>
                  <a:srgbClr val="FF0000"/>
                </a:solidFill>
                <a:latin typeface="Century Gothic"/>
                <a:ea typeface="Century Gothic"/>
                <a:cs typeface="Century Gothic"/>
                <a:sym typeface="Century Gothic"/>
              </a:rPr>
              <a:t>C</a:t>
            </a:r>
            <a:r>
              <a:rPr b="1" lang="en-GB" sz="4600" cap="none">
                <a:solidFill>
                  <a:srgbClr val="FF0000"/>
                </a:solidFill>
                <a:latin typeface="Century Gothic"/>
                <a:ea typeface="Century Gothic"/>
                <a:cs typeface="Century Gothic"/>
                <a:sym typeface="Century Gothic"/>
              </a:rPr>
              <a:t>: (RESEARCH) </a:t>
            </a:r>
            <a:endParaRPr sz="1600"/>
          </a:p>
          <a:p>
            <a:pPr indent="0" lvl="0" marL="0" marR="0" rtl="0" algn="ctr">
              <a:lnSpc>
                <a:spcPct val="90000"/>
              </a:lnSpc>
              <a:spcBef>
                <a:spcPts val="0"/>
              </a:spcBef>
              <a:spcAft>
                <a:spcPts val="0"/>
              </a:spcAft>
              <a:buClr>
                <a:srgbClr val="FF0000"/>
              </a:buClr>
              <a:buFont typeface="Century Gothic"/>
              <a:buNone/>
            </a:pPr>
            <a:r>
              <a:rPr b="1" lang="en-GB" sz="4600" cap="none">
                <a:solidFill>
                  <a:srgbClr val="FF0000"/>
                </a:solidFill>
                <a:latin typeface="Century Gothic"/>
                <a:ea typeface="Century Gothic"/>
                <a:cs typeface="Century Gothic"/>
                <a:sym typeface="Century Gothic"/>
              </a:rPr>
              <a:t>TYPES OF 3D PRINTING</a:t>
            </a:r>
            <a:endParaRPr b="1" sz="4600" cap="none">
              <a:solidFill>
                <a:srgbClr val="FF0000"/>
              </a:solidFill>
              <a:latin typeface="Century Gothic"/>
              <a:ea typeface="Century Gothic"/>
              <a:cs typeface="Century Gothic"/>
              <a:sym typeface="Century Gothic"/>
            </a:endParaRPr>
          </a:p>
        </p:txBody>
      </p:sp>
      <p:sp>
        <p:nvSpPr>
          <p:cNvPr id="609" name="Google Shape;609;p71"/>
          <p:cNvSpPr/>
          <p:nvPr/>
        </p:nvSpPr>
        <p:spPr>
          <a:xfrm>
            <a:off x="1403939" y="1958071"/>
            <a:ext cx="12959400" cy="1488600"/>
          </a:xfrm>
          <a:prstGeom prst="rect">
            <a:avLst/>
          </a:prstGeom>
          <a:noFill/>
          <a:ln>
            <a:noFill/>
          </a:ln>
        </p:spPr>
        <p:txBody>
          <a:bodyPr anchorCtr="0" anchor="t" bIns="53125" lIns="106275" spcFirstLastPara="1" rIns="106275" wrap="square" tIns="53125">
            <a:noAutofit/>
          </a:bodyPr>
          <a:lstStyle/>
          <a:p>
            <a:pPr indent="0" lvl="0" marL="0" marR="0" rtl="0" algn="just">
              <a:spcBef>
                <a:spcPts val="0"/>
              </a:spcBef>
              <a:spcAft>
                <a:spcPts val="0"/>
              </a:spcAft>
              <a:buNone/>
            </a:pPr>
            <a:r>
              <a:rPr lang="en-GB" sz="1900">
                <a:solidFill>
                  <a:srgbClr val="FF0000"/>
                </a:solidFill>
                <a:latin typeface="Century Gothic"/>
                <a:ea typeface="Century Gothic"/>
                <a:cs typeface="Century Gothic"/>
                <a:sym typeface="Century Gothic"/>
              </a:rPr>
              <a:t>Create a mind map showing some of the common types of 3D printing. Use this link </a:t>
            </a:r>
            <a:r>
              <a:rPr lang="en-GB" sz="1900" u="sng">
                <a:solidFill>
                  <a:schemeClr val="hlink"/>
                </a:solidFill>
                <a:latin typeface="Century Gothic"/>
                <a:ea typeface="Century Gothic"/>
                <a:cs typeface="Century Gothic"/>
                <a:sym typeface="Century Gothic"/>
                <a:hlinkClick r:id="rId3"/>
              </a:rPr>
              <a:t>https://www.3dhubs.com/what-is-3d-printing#technologies</a:t>
            </a:r>
            <a:r>
              <a:rPr lang="en-GB" sz="1900">
                <a:solidFill>
                  <a:srgbClr val="FF0000"/>
                </a:solidFill>
                <a:latin typeface="Century Gothic"/>
                <a:ea typeface="Century Gothic"/>
                <a:cs typeface="Century Gothic"/>
                <a:sym typeface="Century Gothic"/>
              </a:rPr>
              <a:t> to help you. </a:t>
            </a:r>
            <a:endParaRPr sz="1600"/>
          </a:p>
          <a:p>
            <a:pPr indent="0" lvl="0" marL="0" marR="0" rtl="0" algn="just">
              <a:spcBef>
                <a:spcPts val="0"/>
              </a:spcBef>
              <a:spcAft>
                <a:spcPts val="0"/>
              </a:spcAft>
              <a:buNone/>
            </a:pPr>
            <a:r>
              <a:t/>
            </a:r>
            <a:endParaRPr sz="1900">
              <a:solidFill>
                <a:srgbClr val="FF0000"/>
              </a:solidFill>
              <a:latin typeface="Century Gothic"/>
              <a:ea typeface="Century Gothic"/>
              <a:cs typeface="Century Gothic"/>
              <a:sym typeface="Century Gothic"/>
            </a:endParaRPr>
          </a:p>
          <a:p>
            <a:pPr indent="0" lvl="0" marL="0" marR="0" rtl="0" algn="just">
              <a:spcBef>
                <a:spcPts val="0"/>
              </a:spcBef>
              <a:spcAft>
                <a:spcPts val="0"/>
              </a:spcAft>
              <a:buNone/>
            </a:pPr>
            <a:r>
              <a:rPr lang="en-GB" sz="1900">
                <a:solidFill>
                  <a:srgbClr val="FF0000"/>
                </a:solidFill>
                <a:latin typeface="Century Gothic"/>
                <a:ea typeface="Century Gothic"/>
                <a:cs typeface="Century Gothic"/>
                <a:sym typeface="Century Gothic"/>
              </a:rPr>
              <a:t>For a higher level give a brief summary of at least 2 different types of 3D printing. You must describe the Material jetting method:</a:t>
            </a:r>
            <a:endParaRPr sz="1900">
              <a:solidFill>
                <a:srgbClr val="FF0000"/>
              </a:solidFill>
              <a:latin typeface="Century Gothic"/>
              <a:ea typeface="Century Gothic"/>
              <a:cs typeface="Century Gothic"/>
              <a:sym typeface="Century Gothic"/>
            </a:endParaRPr>
          </a:p>
        </p:txBody>
      </p:sp>
      <p:sp>
        <p:nvSpPr>
          <p:cNvPr id="610" name="Google Shape;610;p71"/>
          <p:cNvSpPr/>
          <p:nvPr/>
        </p:nvSpPr>
        <p:spPr>
          <a:xfrm>
            <a:off x="6587718" y="5627624"/>
            <a:ext cx="1805100" cy="1719300"/>
          </a:xfrm>
          <a:prstGeom prst="ellipse">
            <a:avLst/>
          </a:prstGeom>
          <a:solidFill>
            <a:schemeClr val="accent1"/>
          </a:solidFill>
          <a:ln cap="flat" cmpd="sng" w="38100">
            <a:solidFill>
              <a:srgbClr val="AB6818"/>
            </a:solidFill>
            <a:prstDash val="solid"/>
            <a:round/>
            <a:headEnd len="sm" w="sm" type="none"/>
            <a:tailEnd len="sm" w="sm" type="none"/>
          </a:ln>
        </p:spPr>
        <p:txBody>
          <a:bodyPr anchorCtr="0" anchor="ctr" bIns="53125" lIns="106275" spcFirstLastPara="1" rIns="106275" wrap="square" tIns="53125">
            <a:noAutofit/>
          </a:bodyPr>
          <a:lstStyle/>
          <a:p>
            <a:pPr indent="0" lvl="0" marL="0" marR="0" rtl="0" algn="ctr">
              <a:spcBef>
                <a:spcPts val="0"/>
              </a:spcBef>
              <a:spcAft>
                <a:spcPts val="0"/>
              </a:spcAft>
              <a:buNone/>
            </a:pPr>
            <a:r>
              <a:rPr b="1" lang="en-GB" sz="1600">
                <a:solidFill>
                  <a:schemeClr val="lt1"/>
                </a:solidFill>
                <a:latin typeface="Century Gothic"/>
                <a:ea typeface="Century Gothic"/>
                <a:cs typeface="Century Gothic"/>
                <a:sym typeface="Century Gothic"/>
              </a:rPr>
              <a:t>TYPES OF 3D PRINTING METHODS</a:t>
            </a:r>
            <a:endParaRPr b="1" sz="1600">
              <a:solidFill>
                <a:schemeClr val="lt1"/>
              </a:solidFill>
              <a:latin typeface="Century Gothic"/>
              <a:ea typeface="Century Gothic"/>
              <a:cs typeface="Century Gothic"/>
              <a:sym typeface="Century Gothic"/>
            </a:endParaRPr>
          </a:p>
        </p:txBody>
      </p:sp>
      <p:cxnSp>
        <p:nvCxnSpPr>
          <p:cNvPr id="611" name="Google Shape;611;p71"/>
          <p:cNvCxnSpPr>
            <a:stCxn id="610" idx="7"/>
          </p:cNvCxnSpPr>
          <p:nvPr/>
        </p:nvCxnSpPr>
        <p:spPr>
          <a:xfrm flipH="1" rot="10800000">
            <a:off x="8128467" y="5069110"/>
            <a:ext cx="1483200" cy="810300"/>
          </a:xfrm>
          <a:prstGeom prst="straightConnector1">
            <a:avLst/>
          </a:prstGeom>
          <a:noFill/>
          <a:ln cap="flat" cmpd="sng" w="38100">
            <a:solidFill>
              <a:srgbClr val="F3C5A9"/>
            </a:solidFill>
            <a:prstDash val="solid"/>
            <a:round/>
            <a:headEnd len="sm" w="sm" type="none"/>
            <a:tailEnd len="sm" w="sm" type="none"/>
          </a:ln>
        </p:spPr>
      </p:cxnSp>
      <p:cxnSp>
        <p:nvCxnSpPr>
          <p:cNvPr id="612" name="Google Shape;612;p71"/>
          <p:cNvCxnSpPr>
            <a:stCxn id="610" idx="3"/>
          </p:cNvCxnSpPr>
          <p:nvPr/>
        </p:nvCxnSpPr>
        <p:spPr>
          <a:xfrm flipH="1">
            <a:off x="5461269" y="7095139"/>
            <a:ext cx="1390800" cy="824700"/>
          </a:xfrm>
          <a:prstGeom prst="straightConnector1">
            <a:avLst/>
          </a:prstGeom>
          <a:noFill/>
          <a:ln cap="flat" cmpd="sng" w="38100">
            <a:solidFill>
              <a:srgbClr val="F3C5A9"/>
            </a:solidFill>
            <a:prstDash val="solid"/>
            <a:round/>
            <a:headEnd len="sm" w="sm" type="none"/>
            <a:tailEnd len="sm" w="sm" type="none"/>
          </a:ln>
        </p:spPr>
      </p:cxnSp>
      <p:cxnSp>
        <p:nvCxnSpPr>
          <p:cNvPr id="613" name="Google Shape;613;p71"/>
          <p:cNvCxnSpPr>
            <a:stCxn id="610" idx="5"/>
          </p:cNvCxnSpPr>
          <p:nvPr/>
        </p:nvCxnSpPr>
        <p:spPr>
          <a:xfrm>
            <a:off x="8128467" y="7095139"/>
            <a:ext cx="1313400" cy="824700"/>
          </a:xfrm>
          <a:prstGeom prst="straightConnector1">
            <a:avLst/>
          </a:prstGeom>
          <a:noFill/>
          <a:ln cap="flat" cmpd="sng" w="38100">
            <a:solidFill>
              <a:srgbClr val="F3C5A9"/>
            </a:solidFill>
            <a:prstDash val="solid"/>
            <a:round/>
            <a:headEnd len="sm" w="sm" type="none"/>
            <a:tailEnd len="sm" w="sm" type="none"/>
          </a:ln>
        </p:spPr>
      </p:cxnSp>
      <p:cxnSp>
        <p:nvCxnSpPr>
          <p:cNvPr id="614" name="Google Shape;614;p71"/>
          <p:cNvCxnSpPr>
            <a:stCxn id="610" idx="1"/>
          </p:cNvCxnSpPr>
          <p:nvPr/>
        </p:nvCxnSpPr>
        <p:spPr>
          <a:xfrm rot="10800000">
            <a:off x="4823169" y="4801810"/>
            <a:ext cx="2028900" cy="1077600"/>
          </a:xfrm>
          <a:prstGeom prst="straightConnector1">
            <a:avLst/>
          </a:prstGeom>
          <a:noFill/>
          <a:ln cap="flat" cmpd="sng" w="38100">
            <a:solidFill>
              <a:srgbClr val="F3C5A9"/>
            </a:solidFill>
            <a:prstDash val="solid"/>
            <a:round/>
            <a:headEnd len="sm" w="sm" type="none"/>
            <a:tailEnd len="sm" w="sm" type="none"/>
          </a:ln>
        </p:spPr>
      </p:cxnSp>
      <p:cxnSp>
        <p:nvCxnSpPr>
          <p:cNvPr id="615" name="Google Shape;615;p71"/>
          <p:cNvCxnSpPr>
            <a:stCxn id="610" idx="2"/>
          </p:cNvCxnSpPr>
          <p:nvPr/>
        </p:nvCxnSpPr>
        <p:spPr>
          <a:xfrm rot="10800000">
            <a:off x="5153118" y="6487274"/>
            <a:ext cx="1434600" cy="0"/>
          </a:xfrm>
          <a:prstGeom prst="straightConnector1">
            <a:avLst/>
          </a:prstGeom>
          <a:noFill/>
          <a:ln cap="flat" cmpd="sng" w="38100">
            <a:solidFill>
              <a:srgbClr val="F3C5A9"/>
            </a:solidFill>
            <a:prstDash val="solid"/>
            <a:round/>
            <a:headEnd len="sm" w="sm" type="none"/>
            <a:tailEnd len="sm" w="sm" type="none"/>
          </a:ln>
        </p:spPr>
      </p:cxnSp>
      <p:cxnSp>
        <p:nvCxnSpPr>
          <p:cNvPr id="616" name="Google Shape;616;p71"/>
          <p:cNvCxnSpPr>
            <a:stCxn id="610" idx="6"/>
          </p:cNvCxnSpPr>
          <p:nvPr/>
        </p:nvCxnSpPr>
        <p:spPr>
          <a:xfrm>
            <a:off x="8392818" y="6487274"/>
            <a:ext cx="1897800" cy="0"/>
          </a:xfrm>
          <a:prstGeom prst="straightConnector1">
            <a:avLst/>
          </a:prstGeom>
          <a:noFill/>
          <a:ln cap="flat" cmpd="sng" w="38100">
            <a:solidFill>
              <a:srgbClr val="F3C5A9"/>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sp>
        <p:nvSpPr>
          <p:cNvPr id="621" name="Google Shape;621;p72"/>
          <p:cNvSpPr txBox="1"/>
          <p:nvPr>
            <p:ph idx="12" type="sldNum"/>
          </p:nvPr>
        </p:nvSpPr>
        <p:spPr>
          <a:xfrm>
            <a:off x="13679702" y="9631385"/>
            <a:ext cx="683700" cy="575100"/>
          </a:xfrm>
          <a:prstGeom prst="rect">
            <a:avLst/>
          </a:prstGeom>
          <a:noFill/>
          <a:ln>
            <a:noFill/>
          </a:ln>
        </p:spPr>
        <p:txBody>
          <a:bodyPr anchorCtr="0" anchor="ctr" bIns="53125" lIns="106275" spcFirstLastPara="1" rIns="106275" wrap="square" tIns="53125">
            <a:noAutofit/>
          </a:bodyPr>
          <a:lstStyle/>
          <a:p>
            <a:pPr indent="0" lvl="0" marL="0" marR="0" rtl="0" algn="r">
              <a:spcBef>
                <a:spcPts val="0"/>
              </a:spcBef>
              <a:spcAft>
                <a:spcPts val="0"/>
              </a:spcAft>
              <a:buNone/>
            </a:pPr>
            <a:fld id="{00000000-1234-1234-1234-123412341234}" type="slidenum">
              <a:rPr b="0" i="0" lang="en-GB" sz="1600">
                <a:solidFill>
                  <a:schemeClr val="dk1"/>
                </a:solidFill>
                <a:latin typeface="Century Gothic"/>
                <a:ea typeface="Century Gothic"/>
                <a:cs typeface="Century Gothic"/>
                <a:sym typeface="Century Gothic"/>
              </a:rPr>
              <a:t>‹#›</a:t>
            </a:fld>
            <a:endParaRPr b="0" i="0" sz="1600">
              <a:solidFill>
                <a:schemeClr val="dk1"/>
              </a:solidFill>
              <a:latin typeface="Century Gothic"/>
              <a:ea typeface="Century Gothic"/>
              <a:cs typeface="Century Gothic"/>
              <a:sym typeface="Century Gothic"/>
            </a:endParaRPr>
          </a:p>
        </p:txBody>
      </p:sp>
      <p:sp>
        <p:nvSpPr>
          <p:cNvPr id="622" name="Google Shape;622;p72"/>
          <p:cNvSpPr txBox="1"/>
          <p:nvPr/>
        </p:nvSpPr>
        <p:spPr>
          <a:xfrm>
            <a:off x="824466" y="446108"/>
            <a:ext cx="13902600" cy="1875600"/>
          </a:xfrm>
          <a:prstGeom prst="rect">
            <a:avLst/>
          </a:prstGeom>
          <a:noFill/>
          <a:ln>
            <a:noFill/>
          </a:ln>
        </p:spPr>
        <p:txBody>
          <a:bodyPr anchorCtr="0" anchor="t" bIns="68675" lIns="137325" spcFirstLastPara="1" rIns="137325" wrap="square" tIns="68675">
            <a:noAutofit/>
          </a:bodyPr>
          <a:lstStyle/>
          <a:p>
            <a:pPr indent="0" lvl="0" marL="0" marR="0" rtl="0" algn="ctr">
              <a:lnSpc>
                <a:spcPct val="90000"/>
              </a:lnSpc>
              <a:spcBef>
                <a:spcPts val="0"/>
              </a:spcBef>
              <a:spcAft>
                <a:spcPts val="0"/>
              </a:spcAft>
              <a:buClr>
                <a:srgbClr val="FF0000"/>
              </a:buClr>
              <a:buFont typeface="Century Gothic"/>
              <a:buNone/>
            </a:pPr>
            <a:r>
              <a:rPr b="1" lang="en-GB" sz="4600" cap="none">
                <a:solidFill>
                  <a:srgbClr val="FF0000"/>
                </a:solidFill>
                <a:latin typeface="Century Gothic"/>
                <a:ea typeface="Century Gothic"/>
                <a:cs typeface="Century Gothic"/>
                <a:sym typeface="Century Gothic"/>
              </a:rPr>
              <a:t>TASK </a:t>
            </a:r>
            <a:r>
              <a:rPr b="1" lang="en-GB" sz="4600">
                <a:solidFill>
                  <a:srgbClr val="FF0000"/>
                </a:solidFill>
                <a:latin typeface="Century Gothic"/>
                <a:ea typeface="Century Gothic"/>
                <a:cs typeface="Century Gothic"/>
                <a:sym typeface="Century Gothic"/>
              </a:rPr>
              <a:t>5</a:t>
            </a:r>
            <a:r>
              <a:rPr b="1" lang="en-GB" sz="4600">
                <a:solidFill>
                  <a:srgbClr val="FF0000"/>
                </a:solidFill>
                <a:latin typeface="Century Gothic"/>
                <a:ea typeface="Century Gothic"/>
                <a:cs typeface="Century Gothic"/>
                <a:sym typeface="Century Gothic"/>
              </a:rPr>
              <a:t>D</a:t>
            </a:r>
            <a:r>
              <a:rPr b="1" lang="en-GB" sz="4600" cap="none">
                <a:solidFill>
                  <a:srgbClr val="FF0000"/>
                </a:solidFill>
                <a:latin typeface="Century Gothic"/>
                <a:ea typeface="Century Gothic"/>
                <a:cs typeface="Century Gothic"/>
                <a:sym typeface="Century Gothic"/>
              </a:rPr>
              <a:t>: (RESEARCH) </a:t>
            </a:r>
            <a:endParaRPr sz="1600"/>
          </a:p>
          <a:p>
            <a:pPr indent="0" lvl="0" marL="0" marR="0" rtl="0" algn="ctr">
              <a:lnSpc>
                <a:spcPct val="90000"/>
              </a:lnSpc>
              <a:spcBef>
                <a:spcPts val="0"/>
              </a:spcBef>
              <a:spcAft>
                <a:spcPts val="0"/>
              </a:spcAft>
              <a:buClr>
                <a:srgbClr val="FF0000"/>
              </a:buClr>
              <a:buFont typeface="Century Gothic"/>
              <a:buNone/>
            </a:pPr>
            <a:r>
              <a:rPr b="1" lang="en-GB" sz="4600" cap="none">
                <a:solidFill>
                  <a:srgbClr val="FF0000"/>
                </a:solidFill>
                <a:latin typeface="Century Gothic"/>
                <a:ea typeface="Century Gothic"/>
                <a:cs typeface="Century Gothic"/>
                <a:sym typeface="Century Gothic"/>
              </a:rPr>
              <a:t>3D SOFTWARES</a:t>
            </a:r>
            <a:endParaRPr b="1" sz="4600" cap="none">
              <a:solidFill>
                <a:srgbClr val="FF0000"/>
              </a:solidFill>
              <a:latin typeface="Century Gothic"/>
              <a:ea typeface="Century Gothic"/>
              <a:cs typeface="Century Gothic"/>
              <a:sym typeface="Century Gothic"/>
            </a:endParaRPr>
          </a:p>
        </p:txBody>
      </p:sp>
      <p:sp>
        <p:nvSpPr>
          <p:cNvPr id="623" name="Google Shape;623;p72"/>
          <p:cNvSpPr/>
          <p:nvPr/>
        </p:nvSpPr>
        <p:spPr>
          <a:xfrm>
            <a:off x="1403939" y="1958071"/>
            <a:ext cx="12959400" cy="1488600"/>
          </a:xfrm>
          <a:prstGeom prst="rect">
            <a:avLst/>
          </a:prstGeom>
          <a:noFill/>
          <a:ln>
            <a:noFill/>
          </a:ln>
        </p:spPr>
        <p:txBody>
          <a:bodyPr anchorCtr="0" anchor="t" bIns="53125" lIns="106275" spcFirstLastPara="1" rIns="106275" wrap="square" tIns="53125">
            <a:noAutofit/>
          </a:bodyPr>
          <a:lstStyle/>
          <a:p>
            <a:pPr indent="0" lvl="0" marL="0" marR="0" rtl="0" algn="just">
              <a:spcBef>
                <a:spcPts val="0"/>
              </a:spcBef>
              <a:spcAft>
                <a:spcPts val="0"/>
              </a:spcAft>
              <a:buNone/>
            </a:pPr>
            <a:r>
              <a:rPr lang="en-GB" sz="1900">
                <a:solidFill>
                  <a:srgbClr val="FF0000"/>
                </a:solidFill>
                <a:latin typeface="Century Gothic"/>
                <a:ea typeface="Century Gothic"/>
                <a:cs typeface="Century Gothic"/>
                <a:sym typeface="Century Gothic"/>
              </a:rPr>
              <a:t>Create a mind map showing some of the common software's used for 3D printing. Use this link </a:t>
            </a:r>
            <a:r>
              <a:rPr lang="en-GB" sz="1900" u="sng">
                <a:solidFill>
                  <a:schemeClr val="hlink"/>
                </a:solidFill>
                <a:latin typeface="Century Gothic"/>
                <a:ea typeface="Century Gothic"/>
                <a:cs typeface="Century Gothic"/>
                <a:sym typeface="Century Gothic"/>
                <a:hlinkClick r:id="rId3"/>
              </a:rPr>
              <a:t>https://www.3dhubs.com/what-is-3d-printing#how-can-i-get-3d-printable-designs</a:t>
            </a:r>
            <a:r>
              <a:rPr lang="en-GB" sz="1900">
                <a:solidFill>
                  <a:srgbClr val="FF0000"/>
                </a:solidFill>
                <a:latin typeface="Century Gothic"/>
                <a:ea typeface="Century Gothic"/>
                <a:cs typeface="Century Gothic"/>
                <a:sym typeface="Century Gothic"/>
              </a:rPr>
              <a:t>  to help you. </a:t>
            </a:r>
            <a:endParaRPr sz="1600"/>
          </a:p>
          <a:p>
            <a:pPr indent="0" lvl="0" marL="0" marR="0" rtl="0" algn="just">
              <a:spcBef>
                <a:spcPts val="0"/>
              </a:spcBef>
              <a:spcAft>
                <a:spcPts val="0"/>
              </a:spcAft>
              <a:buNone/>
            </a:pPr>
            <a:r>
              <a:t/>
            </a:r>
            <a:endParaRPr sz="1900">
              <a:solidFill>
                <a:srgbClr val="FF0000"/>
              </a:solidFill>
              <a:latin typeface="Century Gothic"/>
              <a:ea typeface="Century Gothic"/>
              <a:cs typeface="Century Gothic"/>
              <a:sym typeface="Century Gothic"/>
            </a:endParaRPr>
          </a:p>
          <a:p>
            <a:pPr indent="0" lvl="0" marL="0" marR="0" rtl="0" algn="just">
              <a:spcBef>
                <a:spcPts val="0"/>
              </a:spcBef>
              <a:spcAft>
                <a:spcPts val="0"/>
              </a:spcAft>
              <a:buNone/>
            </a:pPr>
            <a:r>
              <a:rPr lang="en-GB" sz="1900">
                <a:solidFill>
                  <a:srgbClr val="FF0000"/>
                </a:solidFill>
                <a:latin typeface="Century Gothic"/>
                <a:ea typeface="Century Gothic"/>
                <a:cs typeface="Century Gothic"/>
                <a:sym typeface="Century Gothic"/>
              </a:rPr>
              <a:t>Can you state which plastic you will use and give a description of it? Why do you think we use this plastic? What properties does it have? What products is it used for?</a:t>
            </a:r>
            <a:endParaRPr sz="1600"/>
          </a:p>
        </p:txBody>
      </p:sp>
      <p:sp>
        <p:nvSpPr>
          <p:cNvPr id="624" name="Google Shape;624;p72"/>
          <p:cNvSpPr/>
          <p:nvPr/>
        </p:nvSpPr>
        <p:spPr>
          <a:xfrm>
            <a:off x="6587717" y="5593007"/>
            <a:ext cx="2051700" cy="1954200"/>
          </a:xfrm>
          <a:prstGeom prst="ellipse">
            <a:avLst/>
          </a:prstGeom>
          <a:solidFill>
            <a:schemeClr val="accent1"/>
          </a:solidFill>
          <a:ln cap="flat" cmpd="sng" w="57150">
            <a:solidFill>
              <a:srgbClr val="AB6818"/>
            </a:solidFill>
            <a:prstDash val="solid"/>
            <a:round/>
            <a:headEnd len="sm" w="sm" type="none"/>
            <a:tailEnd len="sm" w="sm" type="none"/>
          </a:ln>
        </p:spPr>
        <p:txBody>
          <a:bodyPr anchorCtr="0" anchor="ctr" bIns="53125" lIns="106275" spcFirstLastPara="1" rIns="106275" wrap="square" tIns="53125">
            <a:noAutofit/>
          </a:bodyPr>
          <a:lstStyle/>
          <a:p>
            <a:pPr indent="0" lvl="0" marL="0" marR="0" rtl="0" algn="ctr">
              <a:spcBef>
                <a:spcPts val="0"/>
              </a:spcBef>
              <a:spcAft>
                <a:spcPts val="0"/>
              </a:spcAft>
              <a:buNone/>
            </a:pPr>
            <a:r>
              <a:rPr b="1" lang="en-GB" sz="1600">
                <a:solidFill>
                  <a:schemeClr val="lt1"/>
                </a:solidFill>
                <a:latin typeface="Century Gothic"/>
                <a:ea typeface="Century Gothic"/>
                <a:cs typeface="Century Gothic"/>
                <a:sym typeface="Century Gothic"/>
              </a:rPr>
              <a:t>3D SOFTWARES</a:t>
            </a:r>
            <a:endParaRPr b="1" sz="1600">
              <a:solidFill>
                <a:schemeClr val="lt1"/>
              </a:solidFill>
              <a:latin typeface="Century Gothic"/>
              <a:ea typeface="Century Gothic"/>
              <a:cs typeface="Century Gothic"/>
              <a:sym typeface="Century Gothic"/>
            </a:endParaRPr>
          </a:p>
        </p:txBody>
      </p:sp>
      <p:cxnSp>
        <p:nvCxnSpPr>
          <p:cNvPr id="625" name="Google Shape;625;p72"/>
          <p:cNvCxnSpPr/>
          <p:nvPr/>
        </p:nvCxnSpPr>
        <p:spPr>
          <a:xfrm flipH="1" rot="10800000">
            <a:off x="8223076" y="4922197"/>
            <a:ext cx="1483200" cy="810300"/>
          </a:xfrm>
          <a:prstGeom prst="straightConnector1">
            <a:avLst/>
          </a:prstGeom>
          <a:noFill/>
          <a:ln cap="flat" cmpd="sng" w="57150">
            <a:solidFill>
              <a:srgbClr val="F3C5A9"/>
            </a:solidFill>
            <a:prstDash val="solid"/>
            <a:round/>
            <a:headEnd len="sm" w="sm" type="none"/>
            <a:tailEnd len="sm" w="sm" type="none"/>
          </a:ln>
        </p:spPr>
      </p:cxnSp>
      <p:cxnSp>
        <p:nvCxnSpPr>
          <p:cNvPr id="626" name="Google Shape;626;p72"/>
          <p:cNvCxnSpPr>
            <a:stCxn id="624" idx="3"/>
          </p:cNvCxnSpPr>
          <p:nvPr/>
        </p:nvCxnSpPr>
        <p:spPr>
          <a:xfrm flipH="1">
            <a:off x="5497381" y="7261021"/>
            <a:ext cx="1390800" cy="824700"/>
          </a:xfrm>
          <a:prstGeom prst="straightConnector1">
            <a:avLst/>
          </a:prstGeom>
          <a:noFill/>
          <a:ln cap="flat" cmpd="sng" w="57150">
            <a:solidFill>
              <a:srgbClr val="F3C5A9"/>
            </a:solidFill>
            <a:prstDash val="solid"/>
            <a:round/>
            <a:headEnd len="sm" w="sm" type="none"/>
            <a:tailEnd len="sm" w="sm" type="none"/>
          </a:ln>
        </p:spPr>
      </p:cxnSp>
      <p:cxnSp>
        <p:nvCxnSpPr>
          <p:cNvPr id="627" name="Google Shape;627;p72"/>
          <p:cNvCxnSpPr/>
          <p:nvPr/>
        </p:nvCxnSpPr>
        <p:spPr>
          <a:xfrm>
            <a:off x="8392783" y="7280790"/>
            <a:ext cx="1313400" cy="824700"/>
          </a:xfrm>
          <a:prstGeom prst="straightConnector1">
            <a:avLst/>
          </a:prstGeom>
          <a:noFill/>
          <a:ln cap="flat" cmpd="sng" w="57150">
            <a:solidFill>
              <a:srgbClr val="F3C5A9"/>
            </a:solidFill>
            <a:prstDash val="solid"/>
            <a:round/>
            <a:headEnd len="sm" w="sm" type="none"/>
            <a:tailEnd len="sm" w="sm" type="none"/>
          </a:ln>
        </p:spPr>
      </p:cxnSp>
      <p:cxnSp>
        <p:nvCxnSpPr>
          <p:cNvPr id="628" name="Google Shape;628;p72"/>
          <p:cNvCxnSpPr>
            <a:stCxn id="624" idx="1"/>
          </p:cNvCxnSpPr>
          <p:nvPr/>
        </p:nvCxnSpPr>
        <p:spPr>
          <a:xfrm rot="10800000">
            <a:off x="4859281" y="4801593"/>
            <a:ext cx="2028900" cy="1077600"/>
          </a:xfrm>
          <a:prstGeom prst="straightConnector1">
            <a:avLst/>
          </a:prstGeom>
          <a:noFill/>
          <a:ln cap="flat" cmpd="sng" w="57150">
            <a:solidFill>
              <a:srgbClr val="F3C5A9"/>
            </a:solidFill>
            <a:prstDash val="solid"/>
            <a:round/>
            <a:headEnd len="sm" w="sm" type="none"/>
            <a:tailEnd len="sm" w="sm" type="none"/>
          </a:ln>
        </p:spPr>
      </p:cxnSp>
      <p:cxnSp>
        <p:nvCxnSpPr>
          <p:cNvPr id="629" name="Google Shape;629;p72"/>
          <p:cNvCxnSpPr>
            <a:stCxn id="624" idx="2"/>
          </p:cNvCxnSpPr>
          <p:nvPr/>
        </p:nvCxnSpPr>
        <p:spPr>
          <a:xfrm rot="10800000">
            <a:off x="5153117" y="6570107"/>
            <a:ext cx="1434600" cy="0"/>
          </a:xfrm>
          <a:prstGeom prst="straightConnector1">
            <a:avLst/>
          </a:prstGeom>
          <a:noFill/>
          <a:ln cap="flat" cmpd="sng" w="57150">
            <a:solidFill>
              <a:srgbClr val="F3C5A9"/>
            </a:solidFill>
            <a:prstDash val="solid"/>
            <a:round/>
            <a:headEnd len="sm" w="sm" type="none"/>
            <a:tailEnd len="sm" w="sm" type="none"/>
          </a:ln>
        </p:spPr>
      </p:cxnSp>
      <p:cxnSp>
        <p:nvCxnSpPr>
          <p:cNvPr id="630" name="Google Shape;630;p72"/>
          <p:cNvCxnSpPr/>
          <p:nvPr/>
        </p:nvCxnSpPr>
        <p:spPr>
          <a:xfrm>
            <a:off x="8662770" y="6452580"/>
            <a:ext cx="1897800" cy="0"/>
          </a:xfrm>
          <a:prstGeom prst="straightConnector1">
            <a:avLst/>
          </a:prstGeom>
          <a:noFill/>
          <a:ln cap="flat" cmpd="sng" w="57150">
            <a:solidFill>
              <a:srgbClr val="F3C5A9"/>
            </a:solidFill>
            <a:prstDash val="solid"/>
            <a:round/>
            <a:headEnd len="sm" w="sm" type="none"/>
            <a:tailEnd len="sm" w="sm" type="none"/>
          </a:ln>
        </p:spPr>
      </p:cxnSp>
      <p:cxnSp>
        <p:nvCxnSpPr>
          <p:cNvPr id="631" name="Google Shape;631;p72"/>
          <p:cNvCxnSpPr>
            <a:stCxn id="624" idx="0"/>
          </p:cNvCxnSpPr>
          <p:nvPr/>
        </p:nvCxnSpPr>
        <p:spPr>
          <a:xfrm rot="10800000">
            <a:off x="7613567" y="4678607"/>
            <a:ext cx="0" cy="914400"/>
          </a:xfrm>
          <a:prstGeom prst="straightConnector1">
            <a:avLst/>
          </a:prstGeom>
          <a:noFill/>
          <a:ln cap="flat" cmpd="sng" w="57150">
            <a:solidFill>
              <a:srgbClr val="F3C5A9"/>
            </a:solidFill>
            <a:prstDash val="solid"/>
            <a:round/>
            <a:headEnd len="sm" w="sm" type="none"/>
            <a:tailEnd len="sm" w="sm" type="none"/>
          </a:ln>
        </p:spPr>
      </p:cxnSp>
      <p:cxnSp>
        <p:nvCxnSpPr>
          <p:cNvPr id="632" name="Google Shape;632;p72"/>
          <p:cNvCxnSpPr>
            <a:stCxn id="624" idx="4"/>
          </p:cNvCxnSpPr>
          <p:nvPr/>
        </p:nvCxnSpPr>
        <p:spPr>
          <a:xfrm>
            <a:off x="7613567" y="7547207"/>
            <a:ext cx="0" cy="852000"/>
          </a:xfrm>
          <a:prstGeom prst="straightConnector1">
            <a:avLst/>
          </a:prstGeom>
          <a:noFill/>
          <a:ln cap="flat" cmpd="sng" w="57150">
            <a:solidFill>
              <a:srgbClr val="F3C5A9"/>
            </a:solidFill>
            <a:prstDash val="solid"/>
            <a:round/>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6" name="Shape 636"/>
        <p:cNvGrpSpPr/>
        <p:nvPr/>
      </p:nvGrpSpPr>
      <p:grpSpPr>
        <a:xfrm>
          <a:off x="0" y="0"/>
          <a:ext cx="0" cy="0"/>
          <a:chOff x="0" y="0"/>
          <a:chExt cx="0" cy="0"/>
        </a:xfrm>
      </p:grpSpPr>
      <p:sp>
        <p:nvSpPr>
          <p:cNvPr id="637" name="Google Shape;637;p73"/>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638" name="Google Shape;638;p73"/>
          <p:cNvSpPr txBox="1"/>
          <p:nvPr/>
        </p:nvSpPr>
        <p:spPr>
          <a:xfrm>
            <a:off x="1310820" y="1111577"/>
            <a:ext cx="13052700" cy="3417000"/>
          </a:xfrm>
          <a:prstGeom prst="rect">
            <a:avLst/>
          </a:prstGeom>
          <a:noFill/>
          <a:ln>
            <a:noFill/>
          </a:ln>
        </p:spPr>
        <p:txBody>
          <a:bodyPr anchorCtr="0" anchor="t" bIns="66450" lIns="132900" spcFirstLastPara="1" rIns="132900" wrap="square" tIns="66450">
            <a:noAutofit/>
          </a:bodyPr>
          <a:lstStyle/>
          <a:p>
            <a:pPr indent="-228600" lvl="0" marL="228600" marR="0" rtl="0" algn="l">
              <a:lnSpc>
                <a:spcPct val="110000"/>
              </a:lnSpc>
              <a:spcBef>
                <a:spcPts val="0"/>
              </a:spcBef>
              <a:spcAft>
                <a:spcPts val="0"/>
              </a:spcAft>
              <a:buClr>
                <a:schemeClr val="dk2"/>
              </a:buClr>
              <a:buSzPts val="1600"/>
              <a:buFont typeface="Arial"/>
              <a:buChar char="•"/>
            </a:pPr>
            <a:r>
              <a:rPr lang="en-GB" sz="1600">
                <a:solidFill>
                  <a:srgbClr val="FF0000"/>
                </a:solidFill>
                <a:latin typeface="Century Gothic"/>
                <a:ea typeface="Century Gothic"/>
                <a:cs typeface="Century Gothic"/>
                <a:sym typeface="Century Gothic"/>
              </a:rPr>
              <a:t>Write a detailed statement along with 4/5 main points to consider for what you need to do to create a solution for your problem. The Design Brief is a short statement of what you are going to make, why you are going to make it, and for whom you are making it for.  It should be an open ended statement.</a:t>
            </a:r>
            <a:endParaRPr/>
          </a:p>
          <a:p>
            <a:pPr indent="0" lvl="0" marL="0" marR="0" rtl="0" algn="l">
              <a:lnSpc>
                <a:spcPct val="110000"/>
              </a:lnSpc>
              <a:spcBef>
                <a:spcPts val="700"/>
              </a:spcBef>
              <a:spcAft>
                <a:spcPts val="0"/>
              </a:spcAft>
              <a:buClr>
                <a:schemeClr val="dk2"/>
              </a:buClr>
              <a:buFont typeface="Arial"/>
              <a:buNone/>
            </a:pPr>
            <a:r>
              <a:rPr lang="en-GB" sz="1600">
                <a:solidFill>
                  <a:srgbClr val="FF0000"/>
                </a:solidFill>
                <a:latin typeface="Century Gothic"/>
                <a:ea typeface="Century Gothic"/>
                <a:cs typeface="Century Gothic"/>
                <a:sym typeface="Century Gothic"/>
              </a:rPr>
              <a:t>A good Design Brief might be something like this...</a:t>
            </a:r>
            <a:endParaRPr/>
          </a:p>
          <a:p>
            <a:pPr indent="-228600" lvl="0" marL="228600" marR="0" rtl="0" algn="l">
              <a:lnSpc>
                <a:spcPct val="110000"/>
              </a:lnSpc>
              <a:spcBef>
                <a:spcPts val="700"/>
              </a:spcBef>
              <a:spcAft>
                <a:spcPts val="0"/>
              </a:spcAft>
              <a:buClr>
                <a:schemeClr val="dk2"/>
              </a:buClr>
              <a:buSzPts val="1600"/>
              <a:buFont typeface="Arial"/>
              <a:buChar char="•"/>
            </a:pPr>
            <a:r>
              <a:rPr lang="en-GB" sz="1600">
                <a:solidFill>
                  <a:srgbClr val="FF0000"/>
                </a:solidFill>
                <a:latin typeface="Century Gothic"/>
                <a:ea typeface="Century Gothic"/>
                <a:cs typeface="Century Gothic"/>
                <a:sym typeface="Century Gothic"/>
              </a:rPr>
              <a:t>"Teenagers have very busy lives. School, family and social activities mean that being punctual is very important.</a:t>
            </a:r>
            <a:endParaRPr/>
          </a:p>
          <a:p>
            <a:pPr indent="-228600" lvl="0" marL="228600" marR="0" rtl="0" algn="l">
              <a:lnSpc>
                <a:spcPct val="110000"/>
              </a:lnSpc>
              <a:spcBef>
                <a:spcPts val="700"/>
              </a:spcBef>
              <a:spcAft>
                <a:spcPts val="0"/>
              </a:spcAft>
              <a:buClr>
                <a:schemeClr val="dk2"/>
              </a:buClr>
              <a:buSzPts val="1600"/>
              <a:buFont typeface="Arial"/>
              <a:buChar char="•"/>
            </a:pPr>
            <a:r>
              <a:rPr lang="en-GB" sz="1600">
                <a:solidFill>
                  <a:srgbClr val="FF0000"/>
                </a:solidFill>
                <a:latin typeface="Century Gothic"/>
                <a:ea typeface="Century Gothic"/>
                <a:cs typeface="Century Gothic"/>
                <a:sym typeface="Century Gothic"/>
              </a:rPr>
              <a:t>I will design and make a wall clock that will be appealing for teenage girls. It will be a modern design and will be suitable for a teenage girl's bedroom. Because the design will appeal to teenage girls, them they will be more likely to look at it, read the time and therefore not be late.</a:t>
            </a:r>
            <a:endParaRPr/>
          </a:p>
          <a:p>
            <a:pPr indent="0" lvl="0" marL="0" marR="0" rtl="0" algn="l">
              <a:lnSpc>
                <a:spcPct val="110000"/>
              </a:lnSpc>
              <a:spcBef>
                <a:spcPts val="700"/>
              </a:spcBef>
              <a:spcAft>
                <a:spcPts val="0"/>
              </a:spcAft>
              <a:buClr>
                <a:schemeClr val="dk2"/>
              </a:buClr>
              <a:buFont typeface="Arial"/>
              <a:buNone/>
            </a:pPr>
            <a:r>
              <a:rPr lang="en-GB" sz="1600">
                <a:solidFill>
                  <a:srgbClr val="FF0000"/>
                </a:solidFill>
                <a:latin typeface="Century Gothic"/>
                <a:ea typeface="Century Gothic"/>
                <a:cs typeface="Century Gothic"/>
                <a:sym typeface="Century Gothic"/>
              </a:rPr>
              <a:t>A poor example would be something like this:</a:t>
            </a:r>
            <a:endParaRPr/>
          </a:p>
          <a:p>
            <a:pPr indent="-228600" lvl="0" marL="228600" marR="0" rtl="0" algn="l">
              <a:lnSpc>
                <a:spcPct val="110000"/>
              </a:lnSpc>
              <a:spcBef>
                <a:spcPts val="700"/>
              </a:spcBef>
              <a:spcAft>
                <a:spcPts val="0"/>
              </a:spcAft>
              <a:buClr>
                <a:schemeClr val="dk2"/>
              </a:buClr>
              <a:buSzPts val="1600"/>
              <a:buFont typeface="Arial"/>
              <a:buChar char="•"/>
            </a:pPr>
            <a:r>
              <a:rPr lang="en-GB" sz="1600">
                <a:solidFill>
                  <a:srgbClr val="FF0000"/>
                </a:solidFill>
                <a:latin typeface="Century Gothic"/>
                <a:ea typeface="Century Gothic"/>
                <a:cs typeface="Century Gothic"/>
                <a:sym typeface="Century Gothic"/>
              </a:rPr>
              <a:t>" I will make a football clock from plastic and print out pictures of players to use as the numbers."</a:t>
            </a:r>
            <a:endParaRPr/>
          </a:p>
          <a:p>
            <a:pPr indent="-127000" lvl="0" marL="228600" marR="0" rtl="0" algn="l">
              <a:lnSpc>
                <a:spcPct val="110000"/>
              </a:lnSpc>
              <a:spcBef>
                <a:spcPts val="700"/>
              </a:spcBef>
              <a:spcAft>
                <a:spcPts val="0"/>
              </a:spcAft>
              <a:buClr>
                <a:schemeClr val="dk2"/>
              </a:buClr>
              <a:buSzPts val="1600"/>
              <a:buFont typeface="Arial"/>
              <a:buNone/>
            </a:pPr>
            <a:r>
              <a:t/>
            </a:r>
            <a:endParaRPr sz="1600">
              <a:solidFill>
                <a:srgbClr val="FF0000"/>
              </a:solidFill>
              <a:latin typeface="Century Gothic"/>
              <a:ea typeface="Century Gothic"/>
              <a:cs typeface="Century Gothic"/>
              <a:sym typeface="Century Gothic"/>
            </a:endParaRPr>
          </a:p>
        </p:txBody>
      </p:sp>
      <p:sp>
        <p:nvSpPr>
          <p:cNvPr id="639" name="Google Shape;639;p73"/>
          <p:cNvSpPr txBox="1"/>
          <p:nvPr/>
        </p:nvSpPr>
        <p:spPr>
          <a:xfrm>
            <a:off x="2018157" y="409706"/>
            <a:ext cx="12021300" cy="1625400"/>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rgbClr val="FF0000"/>
              </a:buClr>
              <a:buFont typeface="Century Gothic"/>
              <a:buNone/>
            </a:pPr>
            <a:r>
              <a:rPr b="1" lang="en-GB" sz="4499" cap="none">
                <a:solidFill>
                  <a:srgbClr val="FF0000"/>
                </a:solidFill>
                <a:latin typeface="Century Gothic"/>
                <a:ea typeface="Century Gothic"/>
                <a:cs typeface="Century Gothic"/>
                <a:sym typeface="Century Gothic"/>
              </a:rPr>
              <a:t>TASK </a:t>
            </a:r>
            <a:r>
              <a:rPr b="1" lang="en-GB" sz="4499">
                <a:solidFill>
                  <a:srgbClr val="FF0000"/>
                </a:solidFill>
                <a:latin typeface="Century Gothic"/>
                <a:ea typeface="Century Gothic"/>
                <a:cs typeface="Century Gothic"/>
                <a:sym typeface="Century Gothic"/>
              </a:rPr>
              <a:t>6</a:t>
            </a:r>
            <a:r>
              <a:rPr b="1" lang="en-GB" sz="4499" cap="none">
                <a:solidFill>
                  <a:srgbClr val="FF0000"/>
                </a:solidFill>
                <a:latin typeface="Century Gothic"/>
                <a:ea typeface="Century Gothic"/>
                <a:cs typeface="Century Gothic"/>
                <a:sym typeface="Century Gothic"/>
              </a:rPr>
              <a:t>: WRITE A DESIGN BRIEF</a:t>
            </a:r>
            <a:endParaRPr/>
          </a:p>
        </p:txBody>
      </p:sp>
      <p:sp>
        <p:nvSpPr>
          <p:cNvPr id="640" name="Google Shape;640;p73"/>
          <p:cNvSpPr txBox="1"/>
          <p:nvPr/>
        </p:nvSpPr>
        <p:spPr>
          <a:xfrm>
            <a:off x="1147300" y="4992915"/>
            <a:ext cx="12376500" cy="4383300"/>
          </a:xfrm>
          <a:prstGeom prst="rect">
            <a:avLst/>
          </a:prstGeom>
          <a:solidFill>
            <a:schemeClr val="lt1"/>
          </a:solidFill>
          <a:ln cap="flat" cmpd="sng" w="57150">
            <a:solidFill>
              <a:schemeClr val="dk1"/>
            </a:solidFill>
            <a:prstDash val="solid"/>
            <a:round/>
            <a:headEnd len="sm" w="sm" type="none"/>
            <a:tailEnd len="sm" w="sm" type="none"/>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Font typeface="Arial"/>
              <a:buNone/>
            </a:pPr>
            <a:r>
              <a:rPr b="1" lang="en-GB" sz="1600">
                <a:solidFill>
                  <a:srgbClr val="FF0000"/>
                </a:solidFill>
                <a:latin typeface="Century Gothic"/>
                <a:ea typeface="Century Gothic"/>
                <a:cs typeface="Century Gothic"/>
                <a:sym typeface="Century Gothic"/>
              </a:rPr>
              <a:t>WHAT are you making? (explain briefly)</a:t>
            </a:r>
            <a:endParaRPr b="1" sz="1600">
              <a:solidFill>
                <a:srgbClr val="FF0000"/>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Font typeface="Arial"/>
              <a:buNone/>
            </a:pPr>
            <a:r>
              <a:rPr lang="en-GB" sz="1600">
                <a:solidFill>
                  <a:srgbClr val="595959"/>
                </a:solidFill>
                <a:latin typeface="Century Gothic"/>
                <a:ea typeface="Century Gothic"/>
                <a:cs typeface="Century Gothic"/>
                <a:sym typeface="Century Gothic"/>
              </a:rPr>
              <a:t>My brief is to……………………………………</a:t>
            </a:r>
            <a:endParaRPr/>
          </a:p>
          <a:p>
            <a:pPr indent="0" lvl="0" marL="0" marR="0" rtl="0" algn="l">
              <a:lnSpc>
                <a:spcPct val="110000"/>
              </a:lnSpc>
              <a:spcBef>
                <a:spcPts val="700"/>
              </a:spcBef>
              <a:spcAft>
                <a:spcPts val="0"/>
              </a:spcAft>
              <a:buClr>
                <a:schemeClr val="dk2"/>
              </a:buClr>
              <a:buFont typeface="Arial"/>
              <a:buNone/>
            </a:pPr>
            <a:r>
              <a:t/>
            </a:r>
            <a:endParaRPr sz="16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Font typeface="Arial"/>
              <a:buNone/>
            </a:pPr>
            <a:r>
              <a:rPr b="1" lang="en-GB" sz="1600">
                <a:solidFill>
                  <a:srgbClr val="FF0000"/>
                </a:solidFill>
                <a:latin typeface="Century Gothic"/>
                <a:ea typeface="Century Gothic"/>
                <a:cs typeface="Century Gothic"/>
                <a:sym typeface="Century Gothic"/>
              </a:rPr>
              <a:t>WHO are you making it for? (eg: target market and head of company)</a:t>
            </a:r>
            <a:endParaRPr/>
          </a:p>
          <a:p>
            <a:pPr indent="0" lvl="0" marL="0" marR="0" rtl="0" algn="l">
              <a:lnSpc>
                <a:spcPct val="110000"/>
              </a:lnSpc>
              <a:spcBef>
                <a:spcPts val="700"/>
              </a:spcBef>
              <a:spcAft>
                <a:spcPts val="0"/>
              </a:spcAft>
              <a:buClr>
                <a:schemeClr val="dk2"/>
              </a:buClr>
              <a:buFont typeface="Arial"/>
              <a:buNone/>
            </a:pPr>
            <a:r>
              <a:t/>
            </a:r>
            <a:endParaRPr sz="16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Font typeface="Arial"/>
              <a:buNone/>
            </a:pPr>
            <a:r>
              <a:rPr b="1" lang="en-GB" sz="1600">
                <a:solidFill>
                  <a:srgbClr val="FF0000"/>
                </a:solidFill>
                <a:latin typeface="Century Gothic"/>
                <a:ea typeface="Century Gothic"/>
                <a:cs typeface="Century Gothic"/>
                <a:sym typeface="Century Gothic"/>
              </a:rPr>
              <a:t>WHY are you making it? (eg: for the company, what problem they currently have and what benefit it will have for them?)</a:t>
            </a:r>
            <a:endParaRPr/>
          </a:p>
          <a:p>
            <a:pPr indent="0" lvl="0" marL="0" marR="0" rtl="0" algn="l">
              <a:lnSpc>
                <a:spcPct val="110000"/>
              </a:lnSpc>
              <a:spcBef>
                <a:spcPts val="700"/>
              </a:spcBef>
              <a:spcAft>
                <a:spcPts val="0"/>
              </a:spcAft>
              <a:buClr>
                <a:schemeClr val="dk2"/>
              </a:buClr>
              <a:buFont typeface="Arial"/>
              <a:buNone/>
            </a:pPr>
            <a:r>
              <a:t/>
            </a:r>
            <a:endParaRPr sz="16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Font typeface="Arial"/>
              <a:buNone/>
            </a:pPr>
            <a:r>
              <a:rPr b="1" lang="en-GB" sz="1600">
                <a:solidFill>
                  <a:srgbClr val="FF0000"/>
                </a:solidFill>
                <a:latin typeface="Century Gothic"/>
                <a:ea typeface="Century Gothic"/>
                <a:cs typeface="Century Gothic"/>
                <a:sym typeface="Century Gothic"/>
              </a:rPr>
              <a:t>WHEN will you make it by? (eg: your deadline) </a:t>
            </a:r>
            <a:endParaRPr/>
          </a:p>
          <a:p>
            <a:pPr indent="0" lvl="0" marL="0" marR="0" rtl="0" algn="l">
              <a:lnSpc>
                <a:spcPct val="110000"/>
              </a:lnSpc>
              <a:spcBef>
                <a:spcPts val="700"/>
              </a:spcBef>
              <a:spcAft>
                <a:spcPts val="0"/>
              </a:spcAft>
              <a:buClr>
                <a:schemeClr val="dk2"/>
              </a:buClr>
              <a:buFont typeface="Arial"/>
              <a:buNone/>
            </a:pPr>
            <a:r>
              <a:t/>
            </a:r>
            <a:endParaRPr sz="16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Font typeface="Arial"/>
              <a:buNone/>
            </a:pPr>
            <a:r>
              <a:rPr b="1" lang="en-GB" sz="1600">
                <a:solidFill>
                  <a:srgbClr val="FF0000"/>
                </a:solidFill>
                <a:latin typeface="Century Gothic"/>
                <a:ea typeface="Century Gothic"/>
                <a:cs typeface="Century Gothic"/>
                <a:sym typeface="Century Gothic"/>
              </a:rPr>
              <a:t>HOW will you make it (eg: what machinery will you use, method of constructing it)</a:t>
            </a:r>
            <a:endParaRPr/>
          </a:p>
        </p:txBody>
      </p:sp>
      <p:sp>
        <p:nvSpPr>
          <p:cNvPr id="641" name="Google Shape;641;p73"/>
          <p:cNvSpPr txBox="1"/>
          <p:nvPr/>
        </p:nvSpPr>
        <p:spPr>
          <a:xfrm>
            <a:off x="1502563" y="4283542"/>
            <a:ext cx="12021300" cy="951900"/>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chemeClr val="dk2"/>
              </a:buClr>
              <a:buFont typeface="Century Gothic"/>
              <a:buNone/>
            </a:pPr>
            <a:r>
              <a:rPr b="1" lang="en-GB" sz="4499" cap="none">
                <a:solidFill>
                  <a:schemeClr val="dk2"/>
                </a:solidFill>
                <a:latin typeface="Century Gothic"/>
                <a:ea typeface="Century Gothic"/>
                <a:cs typeface="Century Gothic"/>
                <a:sym typeface="Century Gothic"/>
              </a:rPr>
              <a:t>DESIGN BRIEF</a:t>
            </a:r>
            <a:endParaRPr/>
          </a:p>
        </p:txBody>
      </p:sp>
      <p:sp>
        <p:nvSpPr>
          <p:cNvPr id="642" name="Google Shape;642;p73"/>
          <p:cNvSpPr txBox="1"/>
          <p:nvPr/>
        </p:nvSpPr>
        <p:spPr>
          <a:xfrm>
            <a:off x="986969" y="9631396"/>
            <a:ext cx="13052700" cy="826200"/>
          </a:xfrm>
          <a:prstGeom prst="rect">
            <a:avLst/>
          </a:prstGeom>
          <a:solidFill>
            <a:schemeClr val="lt1"/>
          </a:solidFill>
          <a:ln>
            <a:noFill/>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Font typeface="Arial"/>
              <a:buNone/>
            </a:pPr>
            <a:r>
              <a:rPr lang="en-GB" sz="1600">
                <a:solidFill>
                  <a:srgbClr val="FF0000"/>
                </a:solidFill>
                <a:latin typeface="Century Gothic"/>
                <a:ea typeface="Century Gothic"/>
                <a:cs typeface="Century Gothic"/>
                <a:sym typeface="Century Gothic"/>
              </a:rPr>
              <a:t>After you have completed your brief in the box above. Delete all the red comments and questions so you are left with approx. 5 statements. This will form your brief. </a:t>
            </a:r>
            <a:endParaRPr sz="1600">
              <a:solidFill>
                <a:srgbClr val="FF00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56"/>
          <p:cNvSpPr txBox="1"/>
          <p:nvPr>
            <p:ph idx="12" type="sldNum"/>
          </p:nvPr>
        </p:nvSpPr>
        <p:spPr>
          <a:xfrm>
            <a:off x="13655973" y="9618960"/>
            <a:ext cx="707410"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u="none" cap="none" strike="noStrike">
                <a:solidFill>
                  <a:schemeClr val="dk1"/>
                </a:solidFill>
                <a:latin typeface="Century Gothic"/>
                <a:ea typeface="Century Gothic"/>
                <a:cs typeface="Century Gothic"/>
                <a:sym typeface="Century Gothic"/>
              </a:rPr>
              <a:t>‹#›</a:t>
            </a:fld>
            <a:endParaRPr b="0" i="0" sz="1575" u="none" cap="none" strike="noStrike">
              <a:solidFill>
                <a:schemeClr val="dk1"/>
              </a:solidFill>
              <a:latin typeface="Century Gothic"/>
              <a:ea typeface="Century Gothic"/>
              <a:cs typeface="Century Gothic"/>
              <a:sym typeface="Century Gothic"/>
            </a:endParaRPr>
          </a:p>
        </p:txBody>
      </p:sp>
      <p:sp>
        <p:nvSpPr>
          <p:cNvPr id="431" name="Google Shape;431;p56"/>
          <p:cNvSpPr txBox="1"/>
          <p:nvPr/>
        </p:nvSpPr>
        <p:spPr>
          <a:xfrm>
            <a:off x="2018152" y="2015209"/>
            <a:ext cx="12021378" cy="2000515"/>
          </a:xfrm>
          <a:prstGeom prst="rect">
            <a:avLst/>
          </a:prstGeom>
          <a:noFill/>
          <a:ln>
            <a:noFill/>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SzPts val="2035"/>
              <a:buFont typeface="Arial"/>
              <a:buNone/>
            </a:pPr>
            <a:r>
              <a:rPr b="0" i="0" lang="en-GB" sz="2035" u="none" cap="none" strike="noStrike">
                <a:solidFill>
                  <a:srgbClr val="595959"/>
                </a:solidFill>
                <a:latin typeface="Century Gothic"/>
                <a:ea typeface="Century Gothic"/>
                <a:cs typeface="Century Gothic"/>
                <a:sym typeface="Century Gothic"/>
              </a:rPr>
              <a:t>3D Printing Manufacturing Allows for the Ability to Personalize Products According to Individual Needs and Requirements.</a:t>
            </a:r>
            <a:endParaRPr/>
          </a:p>
        </p:txBody>
      </p:sp>
      <p:sp>
        <p:nvSpPr>
          <p:cNvPr id="432" name="Google Shape;432;p56"/>
          <p:cNvSpPr txBox="1"/>
          <p:nvPr/>
        </p:nvSpPr>
        <p:spPr>
          <a:xfrm>
            <a:off x="2018152" y="3427652"/>
            <a:ext cx="12021378" cy="1176143"/>
          </a:xfrm>
          <a:prstGeom prst="rect">
            <a:avLst/>
          </a:prstGeom>
          <a:noFill/>
          <a:ln>
            <a:noFill/>
          </a:ln>
        </p:spPr>
        <p:txBody>
          <a:bodyPr anchorCtr="0" anchor="t" bIns="66450" lIns="132900" spcFirstLastPara="1" rIns="132900" wrap="square" tIns="66450">
            <a:noAutofit/>
          </a:bodyPr>
          <a:lstStyle/>
          <a:p>
            <a:pPr indent="0" lvl="0" marL="0" marR="0" rtl="0" algn="l">
              <a:lnSpc>
                <a:spcPct val="90000"/>
              </a:lnSpc>
              <a:spcBef>
                <a:spcPts val="0"/>
              </a:spcBef>
              <a:spcAft>
                <a:spcPts val="0"/>
              </a:spcAft>
              <a:buClr>
                <a:schemeClr val="dk2"/>
              </a:buClr>
              <a:buSzPts val="5814"/>
              <a:buFont typeface="Century Gothic"/>
              <a:buNone/>
            </a:pPr>
            <a:r>
              <a:rPr b="0" i="0" lang="en-GB" sz="5814" u="none" cap="none" strike="noStrike">
                <a:solidFill>
                  <a:schemeClr val="dk2"/>
                </a:solidFill>
                <a:latin typeface="Century Gothic"/>
                <a:ea typeface="Century Gothic"/>
                <a:cs typeface="Century Gothic"/>
                <a:sym typeface="Century Gothic"/>
              </a:rPr>
              <a:t>INQUIRY QUESTIONS</a:t>
            </a:r>
            <a:endParaRPr/>
          </a:p>
        </p:txBody>
      </p:sp>
      <p:sp>
        <p:nvSpPr>
          <p:cNvPr id="433" name="Google Shape;433;p56"/>
          <p:cNvSpPr txBox="1"/>
          <p:nvPr/>
        </p:nvSpPr>
        <p:spPr>
          <a:xfrm>
            <a:off x="2018149" y="4440736"/>
            <a:ext cx="12021378" cy="2396872"/>
          </a:xfrm>
          <a:prstGeom prst="rect">
            <a:avLst/>
          </a:prstGeom>
          <a:noFill/>
          <a:ln>
            <a:noFill/>
          </a:ln>
        </p:spPr>
        <p:txBody>
          <a:bodyPr anchorCtr="0" anchor="t" bIns="66450" lIns="132900" spcFirstLastPara="1" rIns="132900" wrap="square" tIns="66450">
            <a:noAutofit/>
          </a:bodyPr>
          <a:lstStyle/>
          <a:p>
            <a:pPr indent="-228600" lvl="0" marL="228600" marR="0" rtl="0" algn="l">
              <a:lnSpc>
                <a:spcPct val="100000"/>
              </a:lnSpc>
              <a:spcBef>
                <a:spcPts val="0"/>
              </a:spcBef>
              <a:spcAft>
                <a:spcPts val="0"/>
              </a:spcAft>
              <a:buClr>
                <a:schemeClr val="dk2"/>
              </a:buClr>
              <a:buSzPts val="1729"/>
              <a:buFont typeface="Arial"/>
              <a:buChar char="•"/>
            </a:pPr>
            <a:r>
              <a:rPr b="1" i="0" lang="en-GB" sz="1729" u="none" cap="none" strike="noStrike">
                <a:solidFill>
                  <a:srgbClr val="595959"/>
                </a:solidFill>
                <a:latin typeface="Century Gothic"/>
                <a:ea typeface="Century Gothic"/>
                <a:cs typeface="Century Gothic"/>
                <a:sym typeface="Century Gothic"/>
              </a:rPr>
              <a:t>Factual</a:t>
            </a:r>
            <a:r>
              <a:rPr b="0" i="0" lang="en-GB" sz="1729" u="none" cap="none" strike="noStrike">
                <a:solidFill>
                  <a:srgbClr val="595959"/>
                </a:solidFill>
                <a:latin typeface="Century Gothic"/>
                <a:ea typeface="Century Gothic"/>
                <a:cs typeface="Century Gothic"/>
                <a:sym typeface="Century Gothic"/>
              </a:rPr>
              <a:t>: </a:t>
            </a:r>
            <a:endParaRPr/>
          </a:p>
          <a:p>
            <a:pPr indent="-228600" lvl="1" marL="685800" marR="0" rtl="0" algn="l">
              <a:lnSpc>
                <a:spcPct val="100000"/>
              </a:lnSpc>
              <a:spcBef>
                <a:spcPts val="700"/>
              </a:spcBef>
              <a:spcAft>
                <a:spcPts val="0"/>
              </a:spcAft>
              <a:buClr>
                <a:schemeClr val="dk2"/>
              </a:buClr>
              <a:buSzPts val="1538"/>
              <a:buFont typeface="Cabin"/>
              <a:buChar char="–"/>
            </a:pPr>
            <a:r>
              <a:rPr b="0" i="0" lang="en-GB" sz="1538" u="none" cap="none" strike="noStrike">
                <a:solidFill>
                  <a:srgbClr val="595959"/>
                </a:solidFill>
                <a:latin typeface="Century Gothic"/>
                <a:ea typeface="Century Gothic"/>
                <a:cs typeface="Century Gothic"/>
                <a:sym typeface="Century Gothic"/>
              </a:rPr>
              <a:t>What is 3D printing and how does it work?</a:t>
            </a:r>
            <a:endParaRPr/>
          </a:p>
          <a:p>
            <a:pPr indent="-228600" lvl="0" marL="228600" marR="0" rtl="0" algn="l">
              <a:lnSpc>
                <a:spcPct val="100000"/>
              </a:lnSpc>
              <a:spcBef>
                <a:spcPts val="700"/>
              </a:spcBef>
              <a:spcAft>
                <a:spcPts val="0"/>
              </a:spcAft>
              <a:buClr>
                <a:schemeClr val="dk2"/>
              </a:buClr>
              <a:buSzPts val="1729"/>
              <a:buFont typeface="Arial"/>
              <a:buChar char="•"/>
            </a:pPr>
            <a:r>
              <a:rPr b="1" i="0" lang="en-GB" sz="1729" u="none" cap="none" strike="noStrike">
                <a:solidFill>
                  <a:srgbClr val="595959"/>
                </a:solidFill>
                <a:latin typeface="Century Gothic"/>
                <a:ea typeface="Century Gothic"/>
                <a:cs typeface="Century Gothic"/>
                <a:sym typeface="Century Gothic"/>
              </a:rPr>
              <a:t>Conceptual</a:t>
            </a:r>
            <a:r>
              <a:rPr b="0" i="0" lang="en-GB" sz="1729" u="none" cap="none" strike="noStrike">
                <a:solidFill>
                  <a:srgbClr val="595959"/>
                </a:solidFill>
                <a:latin typeface="Century Gothic"/>
                <a:ea typeface="Century Gothic"/>
                <a:cs typeface="Century Gothic"/>
                <a:sym typeface="Century Gothic"/>
              </a:rPr>
              <a:t>: </a:t>
            </a:r>
            <a:endParaRPr/>
          </a:p>
          <a:p>
            <a:pPr indent="-228600" lvl="1" marL="685800" marR="0" rtl="0" algn="l">
              <a:lnSpc>
                <a:spcPct val="100000"/>
              </a:lnSpc>
              <a:spcBef>
                <a:spcPts val="700"/>
              </a:spcBef>
              <a:spcAft>
                <a:spcPts val="0"/>
              </a:spcAft>
              <a:buClr>
                <a:schemeClr val="dk2"/>
              </a:buClr>
              <a:buSzPts val="1538"/>
              <a:buFont typeface="Cabin"/>
              <a:buChar char="–"/>
            </a:pPr>
            <a:r>
              <a:rPr b="0" i="0" lang="en-GB" sz="1538" u="none" cap="none" strike="noStrike">
                <a:solidFill>
                  <a:srgbClr val="595959"/>
                </a:solidFill>
                <a:latin typeface="Century Gothic"/>
                <a:ea typeface="Century Gothic"/>
                <a:cs typeface="Century Gothic"/>
                <a:sym typeface="Century Gothic"/>
              </a:rPr>
              <a:t>How can we use CAD/CAM to design and make a Bobble-head figurine of high quality.</a:t>
            </a:r>
            <a:endParaRPr/>
          </a:p>
          <a:p>
            <a:pPr indent="-228600" lvl="1" marL="685800" marR="0" rtl="0" algn="l">
              <a:lnSpc>
                <a:spcPct val="100000"/>
              </a:lnSpc>
              <a:spcBef>
                <a:spcPts val="700"/>
              </a:spcBef>
              <a:spcAft>
                <a:spcPts val="0"/>
              </a:spcAft>
              <a:buClr>
                <a:schemeClr val="dk2"/>
              </a:buClr>
              <a:buSzPts val="1538"/>
              <a:buFont typeface="Cabin"/>
              <a:buChar char="–"/>
            </a:pPr>
            <a:r>
              <a:rPr b="0" i="0" lang="en-GB" sz="1538" u="none" cap="none" strike="noStrike">
                <a:solidFill>
                  <a:srgbClr val="595959"/>
                </a:solidFill>
                <a:latin typeface="Century Gothic"/>
                <a:ea typeface="Century Gothic"/>
                <a:cs typeface="Century Gothic"/>
                <a:sym typeface="Century Gothic"/>
              </a:rPr>
              <a:t>How are bobble-heads designed to attract the audience.</a:t>
            </a:r>
            <a:endParaRPr/>
          </a:p>
          <a:p>
            <a:pPr indent="-228600" lvl="0" marL="228600" marR="0" rtl="0" algn="l">
              <a:lnSpc>
                <a:spcPct val="100000"/>
              </a:lnSpc>
              <a:spcBef>
                <a:spcPts val="700"/>
              </a:spcBef>
              <a:spcAft>
                <a:spcPts val="0"/>
              </a:spcAft>
              <a:buClr>
                <a:schemeClr val="dk2"/>
              </a:buClr>
              <a:buSzPts val="1721"/>
              <a:buFont typeface="Arial"/>
              <a:buChar char="•"/>
            </a:pPr>
            <a:r>
              <a:rPr b="1" i="0" lang="en-GB" sz="1721" u="none" cap="none" strike="noStrike">
                <a:solidFill>
                  <a:srgbClr val="595959"/>
                </a:solidFill>
                <a:latin typeface="Century Gothic"/>
                <a:ea typeface="Century Gothic"/>
                <a:cs typeface="Century Gothic"/>
                <a:sym typeface="Century Gothic"/>
              </a:rPr>
              <a:t>Debatable</a:t>
            </a:r>
            <a:endParaRPr b="0" i="0" sz="1729" u="none" cap="none" strike="noStrike">
              <a:solidFill>
                <a:srgbClr val="595959"/>
              </a:solidFill>
              <a:latin typeface="Century Gothic"/>
              <a:ea typeface="Century Gothic"/>
              <a:cs typeface="Century Gothic"/>
              <a:sym typeface="Century Gothic"/>
            </a:endParaRPr>
          </a:p>
          <a:p>
            <a:pPr indent="-228600" lvl="1" marL="685800" marR="0" rtl="0" algn="l">
              <a:lnSpc>
                <a:spcPct val="100000"/>
              </a:lnSpc>
              <a:spcBef>
                <a:spcPts val="700"/>
              </a:spcBef>
              <a:spcAft>
                <a:spcPts val="0"/>
              </a:spcAft>
              <a:buClr>
                <a:schemeClr val="dk2"/>
              </a:buClr>
              <a:buSzPts val="1721"/>
              <a:buFont typeface="Cabin"/>
              <a:buChar char="–"/>
            </a:pPr>
            <a:r>
              <a:rPr b="0" i="0" lang="en-GB" sz="1721" u="none" cap="none" strike="noStrike">
                <a:solidFill>
                  <a:srgbClr val="595959"/>
                </a:solidFill>
                <a:latin typeface="Century Gothic"/>
                <a:ea typeface="Century Gothic"/>
                <a:cs typeface="Century Gothic"/>
                <a:sym typeface="Century Gothic"/>
              </a:rPr>
              <a:t>To what extent can a 3D printer be used to manufacture products on a large scale?</a:t>
            </a:r>
            <a:endParaRPr b="0" i="0" sz="1538" u="none" cap="none" strike="noStrike">
              <a:solidFill>
                <a:srgbClr val="595959"/>
              </a:solidFill>
              <a:latin typeface="Century Gothic"/>
              <a:ea typeface="Century Gothic"/>
              <a:cs typeface="Century Gothic"/>
              <a:sym typeface="Century Gothic"/>
            </a:endParaRPr>
          </a:p>
        </p:txBody>
      </p:sp>
      <p:sp>
        <p:nvSpPr>
          <p:cNvPr id="434" name="Google Shape;434;p56"/>
          <p:cNvSpPr txBox="1"/>
          <p:nvPr/>
        </p:nvSpPr>
        <p:spPr>
          <a:xfrm>
            <a:off x="2018152" y="7126746"/>
            <a:ext cx="12021378" cy="1176143"/>
          </a:xfrm>
          <a:prstGeom prst="rect">
            <a:avLst/>
          </a:prstGeom>
          <a:noFill/>
          <a:ln>
            <a:noFill/>
          </a:ln>
        </p:spPr>
        <p:txBody>
          <a:bodyPr anchorCtr="0" anchor="t" bIns="66450" lIns="132900" spcFirstLastPara="1" rIns="132900" wrap="square" tIns="66450">
            <a:noAutofit/>
          </a:bodyPr>
          <a:lstStyle/>
          <a:p>
            <a:pPr indent="0" lvl="0" marL="0" marR="0" rtl="0" algn="l">
              <a:lnSpc>
                <a:spcPct val="90000"/>
              </a:lnSpc>
              <a:spcBef>
                <a:spcPts val="0"/>
              </a:spcBef>
              <a:spcAft>
                <a:spcPts val="0"/>
              </a:spcAft>
              <a:buClr>
                <a:schemeClr val="dk2"/>
              </a:buClr>
              <a:buSzPts val="5814"/>
              <a:buFont typeface="Century Gothic"/>
              <a:buNone/>
            </a:pPr>
            <a:r>
              <a:rPr b="0" i="0" lang="en-GB" sz="5814" u="none" cap="none" strike="noStrike">
                <a:solidFill>
                  <a:schemeClr val="dk2"/>
                </a:solidFill>
                <a:latin typeface="Century Gothic"/>
                <a:ea typeface="Century Gothic"/>
                <a:cs typeface="Century Gothic"/>
                <a:sym typeface="Century Gothic"/>
              </a:rPr>
              <a:t>LEARNER PROFILE</a:t>
            </a:r>
            <a:endParaRPr/>
          </a:p>
        </p:txBody>
      </p:sp>
      <p:sp>
        <p:nvSpPr>
          <p:cNvPr id="435" name="Google Shape;435;p56"/>
          <p:cNvSpPr txBox="1"/>
          <p:nvPr/>
        </p:nvSpPr>
        <p:spPr>
          <a:xfrm>
            <a:off x="2018149" y="8302892"/>
            <a:ext cx="12021378" cy="2000515"/>
          </a:xfrm>
          <a:prstGeom prst="rect">
            <a:avLst/>
          </a:prstGeom>
          <a:noFill/>
          <a:ln>
            <a:noFill/>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SzPts val="2035"/>
              <a:buFont typeface="Arial"/>
              <a:buNone/>
            </a:pPr>
            <a:r>
              <a:rPr b="0" i="0" lang="en-GB" sz="2035" u="none" cap="none" strike="noStrike">
                <a:solidFill>
                  <a:srgbClr val="595959"/>
                </a:solidFill>
                <a:latin typeface="Century Gothic"/>
                <a:ea typeface="Century Gothic"/>
                <a:cs typeface="Century Gothic"/>
                <a:sym typeface="Century Gothic"/>
              </a:rPr>
              <a:t>During your work you will have the opportunity to be inquirers, knowledgeable, communicators and open minded. </a:t>
            </a:r>
            <a:endParaRPr/>
          </a:p>
          <a:p>
            <a:pPr indent="0" lvl="0" marL="0" marR="0" rtl="0" algn="l">
              <a:lnSpc>
                <a:spcPct val="110000"/>
              </a:lnSpc>
              <a:spcBef>
                <a:spcPts val="700"/>
              </a:spcBef>
              <a:spcAft>
                <a:spcPts val="0"/>
              </a:spcAft>
              <a:buClr>
                <a:schemeClr val="dk2"/>
              </a:buClr>
              <a:buSzPts val="2035"/>
              <a:buFont typeface="Arial"/>
              <a:buNone/>
            </a:pPr>
            <a:r>
              <a:rPr b="1" i="0" lang="en-GB" sz="2035" u="none" cap="none" strike="noStrike">
                <a:solidFill>
                  <a:srgbClr val="595959"/>
                </a:solidFill>
                <a:latin typeface="Century Gothic"/>
                <a:ea typeface="Century Gothic"/>
                <a:cs typeface="Century Gothic"/>
                <a:sym typeface="Century Gothic"/>
              </a:rPr>
              <a:t>Concept</a:t>
            </a:r>
            <a:r>
              <a:rPr b="0" i="0" lang="en-GB" sz="2035" u="none" cap="none" strike="noStrike">
                <a:solidFill>
                  <a:srgbClr val="595959"/>
                </a:solidFill>
                <a:latin typeface="Century Gothic"/>
                <a:ea typeface="Century Gothic"/>
                <a:cs typeface="Century Gothic"/>
                <a:sym typeface="Century Gothic"/>
              </a:rPr>
              <a:t>: Communication</a:t>
            </a:r>
            <a:endParaRPr/>
          </a:p>
          <a:p>
            <a:pPr indent="0" lvl="0" marL="0" marR="0" rtl="0" algn="l">
              <a:lnSpc>
                <a:spcPct val="110000"/>
              </a:lnSpc>
              <a:spcBef>
                <a:spcPts val="700"/>
              </a:spcBef>
              <a:spcAft>
                <a:spcPts val="0"/>
              </a:spcAft>
              <a:buClr>
                <a:schemeClr val="dk2"/>
              </a:buClr>
              <a:buSzPts val="2035"/>
              <a:buFont typeface="Arial"/>
              <a:buNone/>
            </a:pPr>
            <a:r>
              <a:rPr b="1" i="0" lang="en-GB" sz="2035" u="none" cap="none" strike="noStrike">
                <a:solidFill>
                  <a:srgbClr val="595959"/>
                </a:solidFill>
                <a:latin typeface="Century Gothic"/>
                <a:ea typeface="Century Gothic"/>
                <a:cs typeface="Century Gothic"/>
                <a:sym typeface="Century Gothic"/>
              </a:rPr>
              <a:t>Global Context: </a:t>
            </a:r>
            <a:r>
              <a:rPr b="0" i="0" lang="en-GB" sz="2035" u="none" cap="none" strike="noStrike">
                <a:solidFill>
                  <a:srgbClr val="595959"/>
                </a:solidFill>
                <a:latin typeface="Century Gothic"/>
                <a:ea typeface="Century Gothic"/>
                <a:cs typeface="Century Gothic"/>
                <a:sym typeface="Century Gothic"/>
              </a:rPr>
              <a:t>Personal and Cultural expression</a:t>
            </a:r>
            <a:endParaRPr/>
          </a:p>
        </p:txBody>
      </p:sp>
      <p:sp>
        <p:nvSpPr>
          <p:cNvPr id="436" name="Google Shape;436;p56"/>
          <p:cNvSpPr txBox="1"/>
          <p:nvPr/>
        </p:nvSpPr>
        <p:spPr>
          <a:xfrm>
            <a:off x="2018156" y="1063237"/>
            <a:ext cx="12021378" cy="1176143"/>
          </a:xfrm>
          <a:prstGeom prst="rect">
            <a:avLst/>
          </a:prstGeom>
          <a:noFill/>
          <a:ln>
            <a:noFill/>
          </a:ln>
        </p:spPr>
        <p:txBody>
          <a:bodyPr anchorCtr="0" anchor="t" bIns="66450" lIns="132900" spcFirstLastPara="1" rIns="132900" wrap="square" tIns="66450">
            <a:noAutofit/>
          </a:bodyPr>
          <a:lstStyle/>
          <a:p>
            <a:pPr indent="0" lvl="0" marL="0" marR="0" rtl="0" algn="l">
              <a:lnSpc>
                <a:spcPct val="90000"/>
              </a:lnSpc>
              <a:spcBef>
                <a:spcPts val="0"/>
              </a:spcBef>
              <a:spcAft>
                <a:spcPts val="0"/>
              </a:spcAft>
              <a:buClr>
                <a:schemeClr val="dk2"/>
              </a:buClr>
              <a:buSzPts val="5814"/>
              <a:buFont typeface="Century Gothic"/>
              <a:buNone/>
            </a:pPr>
            <a:r>
              <a:rPr b="0" i="0" lang="en-GB" sz="5814" u="none" cap="none" strike="noStrike">
                <a:solidFill>
                  <a:schemeClr val="dk2"/>
                </a:solidFill>
                <a:latin typeface="Century Gothic"/>
                <a:ea typeface="Century Gothic"/>
                <a:cs typeface="Century Gothic"/>
                <a:sym typeface="Century Gothic"/>
              </a:rPr>
              <a:t>STATEMENT OF INQUIRY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646" name="Shape 646"/>
        <p:cNvGrpSpPr/>
        <p:nvPr/>
      </p:nvGrpSpPr>
      <p:grpSpPr>
        <a:xfrm>
          <a:off x="0" y="0"/>
          <a:ext cx="0" cy="0"/>
          <a:chOff x="0" y="0"/>
          <a:chExt cx="0" cy="0"/>
        </a:xfrm>
      </p:grpSpPr>
      <p:sp>
        <p:nvSpPr>
          <p:cNvPr id="647" name="Google Shape;647;p74"/>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648" name="Google Shape;648;p74"/>
          <p:cNvSpPr txBox="1"/>
          <p:nvPr/>
        </p:nvSpPr>
        <p:spPr>
          <a:xfrm>
            <a:off x="1722572" y="364506"/>
            <a:ext cx="12021378" cy="1176143"/>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chemeClr val="dk2"/>
              </a:buClr>
              <a:buSzPts val="4499"/>
              <a:buFont typeface="Century Gothic"/>
              <a:buNone/>
            </a:pPr>
            <a:r>
              <a:rPr b="1" lang="en-GB" sz="4499" cap="none">
                <a:solidFill>
                  <a:schemeClr val="dk2"/>
                </a:solidFill>
                <a:latin typeface="Century Gothic"/>
                <a:ea typeface="Century Gothic"/>
                <a:cs typeface="Century Gothic"/>
                <a:sym typeface="Century Gothic"/>
              </a:rPr>
              <a:t>ASSESSMENT CRITERIA &amp; TEACHER MARK</a:t>
            </a:r>
            <a:endParaRPr/>
          </a:p>
        </p:txBody>
      </p:sp>
      <p:graphicFrame>
        <p:nvGraphicFramePr>
          <p:cNvPr id="649" name="Google Shape;649;p74"/>
          <p:cNvGraphicFramePr/>
          <p:nvPr/>
        </p:nvGraphicFramePr>
        <p:xfrm>
          <a:off x="1139005" y="1606704"/>
          <a:ext cx="3000000" cy="3000000"/>
        </p:xfrm>
        <a:graphic>
          <a:graphicData uri="http://schemas.openxmlformats.org/drawingml/2006/table">
            <a:tbl>
              <a:tblPr bandRow="1" firstCol="1" firstRow="1">
                <a:noFill/>
                <a:tableStyleId>{E1EE3A4E-8238-4E1F-BA91-E897D670EF45}</a:tableStyleId>
              </a:tblPr>
              <a:tblGrid>
                <a:gridCol w="2667450"/>
                <a:gridCol w="1700650"/>
                <a:gridCol w="1979500"/>
                <a:gridCol w="2280300"/>
                <a:gridCol w="2280300"/>
                <a:gridCol w="2280300"/>
              </a:tblGrid>
              <a:tr h="471550">
                <a:tc>
                  <a:txBody>
                    <a:bodyPr>
                      <a:noAutofit/>
                    </a:bodyPr>
                    <a:lstStyle/>
                    <a:p>
                      <a:pPr indent="0" lvl="0" marL="0" marR="0" rtl="0" algn="ctr">
                        <a:spcBef>
                          <a:spcPts val="0"/>
                        </a:spcBef>
                        <a:spcAft>
                          <a:spcPts val="0"/>
                        </a:spcAft>
                        <a:buNone/>
                      </a:pPr>
                      <a:r>
                        <a:rPr lang="en-GB" sz="1200"/>
                        <a:t>Criteria</a:t>
                      </a:r>
                      <a:endParaRPr sz="1200"/>
                    </a:p>
                  </a:txBody>
                  <a:tcPr marT="0" marB="0" marR="73800" marL="73800" anchor="ctr"/>
                </a:tc>
                <a:tc>
                  <a:txBody>
                    <a:bodyPr>
                      <a:noAutofit/>
                    </a:bodyPr>
                    <a:lstStyle/>
                    <a:p>
                      <a:pPr indent="0" lvl="0" marL="0" marR="0" rtl="0" algn="ctr">
                        <a:spcBef>
                          <a:spcPts val="0"/>
                        </a:spcBef>
                        <a:spcAft>
                          <a:spcPts val="0"/>
                        </a:spcAft>
                        <a:buNone/>
                      </a:pPr>
                      <a:r>
                        <a:rPr lang="en-GB" sz="1200"/>
                        <a:t>Tasks</a:t>
                      </a:r>
                      <a:endParaRPr sz="1200"/>
                    </a:p>
                  </a:txBody>
                  <a:tcPr marT="0" marB="0" marR="73800" marL="73800" anchor="ctr"/>
                </a:tc>
                <a:tc>
                  <a:txBody>
                    <a:bodyPr>
                      <a:noAutofit/>
                    </a:bodyPr>
                    <a:lstStyle/>
                    <a:p>
                      <a:pPr indent="0" lvl="0" marL="0" marR="0" rtl="0" algn="ctr">
                        <a:spcBef>
                          <a:spcPts val="0"/>
                        </a:spcBef>
                        <a:spcAft>
                          <a:spcPts val="0"/>
                        </a:spcAft>
                        <a:buNone/>
                      </a:pPr>
                      <a:r>
                        <a:rPr lang="en-GB" sz="1200"/>
                        <a:t>1-2</a:t>
                      </a:r>
                      <a:endParaRPr sz="1200"/>
                    </a:p>
                  </a:txBody>
                  <a:tcPr marT="0" marB="0" marR="73800" marL="73800" anchor="ctr"/>
                </a:tc>
                <a:tc>
                  <a:txBody>
                    <a:bodyPr>
                      <a:noAutofit/>
                    </a:bodyPr>
                    <a:lstStyle/>
                    <a:p>
                      <a:pPr indent="0" lvl="0" marL="0" marR="0" rtl="0" algn="ctr">
                        <a:spcBef>
                          <a:spcPts val="0"/>
                        </a:spcBef>
                        <a:spcAft>
                          <a:spcPts val="0"/>
                        </a:spcAft>
                        <a:buNone/>
                      </a:pPr>
                      <a:r>
                        <a:rPr lang="en-GB" sz="1200"/>
                        <a:t>3-4</a:t>
                      </a:r>
                      <a:endParaRPr sz="1200"/>
                    </a:p>
                  </a:txBody>
                  <a:tcPr marT="0" marB="0" marR="73800" marL="73800" anchor="ctr"/>
                </a:tc>
                <a:tc>
                  <a:txBody>
                    <a:bodyPr>
                      <a:noAutofit/>
                    </a:bodyPr>
                    <a:lstStyle/>
                    <a:p>
                      <a:pPr indent="0" lvl="0" marL="0" marR="0" rtl="0" algn="ctr">
                        <a:spcBef>
                          <a:spcPts val="0"/>
                        </a:spcBef>
                        <a:spcAft>
                          <a:spcPts val="0"/>
                        </a:spcAft>
                        <a:buNone/>
                      </a:pPr>
                      <a:r>
                        <a:rPr lang="en-GB" sz="1200"/>
                        <a:t>5-6</a:t>
                      </a:r>
                      <a:endParaRPr sz="1200"/>
                    </a:p>
                  </a:txBody>
                  <a:tcPr marT="0" marB="0" marR="73800" marL="73800" anchor="ctr"/>
                </a:tc>
                <a:tc>
                  <a:txBody>
                    <a:bodyPr>
                      <a:noAutofit/>
                    </a:bodyPr>
                    <a:lstStyle/>
                    <a:p>
                      <a:pPr indent="0" lvl="0" marL="0" marR="0" rtl="0" algn="ctr">
                        <a:spcBef>
                          <a:spcPts val="0"/>
                        </a:spcBef>
                        <a:spcAft>
                          <a:spcPts val="0"/>
                        </a:spcAft>
                        <a:buNone/>
                      </a:pPr>
                      <a:r>
                        <a:rPr lang="en-GB" sz="1200"/>
                        <a:t>7-8</a:t>
                      </a:r>
                      <a:endParaRPr sz="1200"/>
                    </a:p>
                  </a:txBody>
                  <a:tcPr marT="0" marB="0" marR="73800" marL="73800" anchor="ctr"/>
                </a:tc>
              </a:tr>
              <a:tr h="1328800">
                <a:tc>
                  <a:txBody>
                    <a:bodyPr>
                      <a:noAutofit/>
                    </a:bodyPr>
                    <a:lstStyle/>
                    <a:p>
                      <a:pPr indent="0" lvl="0" marL="0" marR="0" rtl="0" algn="ctr">
                        <a:spcBef>
                          <a:spcPts val="0"/>
                        </a:spcBef>
                        <a:spcAft>
                          <a:spcPts val="0"/>
                        </a:spcAft>
                        <a:buNone/>
                      </a:pPr>
                      <a:r>
                        <a:rPr lang="en-GB" sz="1200"/>
                        <a:t>i. explain and justify the need for a solution to a problem for a specified client/target audience</a:t>
                      </a:r>
                      <a:endParaRPr sz="1200"/>
                    </a:p>
                  </a:txBody>
                  <a:tcPr marT="0" marB="0" marR="73800" marL="73800" anchor="ctr"/>
                </a:tc>
                <a:tc>
                  <a:txBody>
                    <a:bodyPr>
                      <a:noAutofit/>
                    </a:bodyPr>
                    <a:lstStyle/>
                    <a:p>
                      <a:pPr indent="0" lvl="0" marL="0" rtl="0" algn="ctr">
                        <a:spcBef>
                          <a:spcPts val="0"/>
                        </a:spcBef>
                        <a:spcAft>
                          <a:spcPts val="0"/>
                        </a:spcAft>
                        <a:buNone/>
                      </a:pPr>
                      <a:r>
                        <a:rPr lang="en-GB"/>
                        <a:t>Task 4</a:t>
                      </a:r>
                      <a:endParaRPr/>
                    </a:p>
                  </a:txBody>
                  <a:tcPr marT="0" marB="0" marR="73800" marL="73800" anchor="ctr"/>
                </a:tc>
                <a:tc>
                  <a:txBody>
                    <a:bodyPr>
                      <a:noAutofit/>
                    </a:bodyPr>
                    <a:lstStyle/>
                    <a:p>
                      <a:pPr indent="0" lvl="0" marL="0" marR="0" rtl="0" algn="ctr">
                        <a:spcBef>
                          <a:spcPts val="0"/>
                        </a:spcBef>
                        <a:spcAft>
                          <a:spcPts val="0"/>
                        </a:spcAft>
                        <a:buNone/>
                      </a:pPr>
                      <a:r>
                        <a:rPr lang="en-GB" sz="1200"/>
                        <a:t>i. states the need for a solution to a problem for a specified client/target audience</a:t>
                      </a:r>
                      <a:endParaRPr sz="1200"/>
                    </a:p>
                  </a:txBody>
                  <a:tcPr marT="0" marB="0" marR="73800" marL="73800" anchor="ctr"/>
                </a:tc>
                <a:tc>
                  <a:txBody>
                    <a:bodyPr>
                      <a:noAutofit/>
                    </a:bodyPr>
                    <a:lstStyle/>
                    <a:p>
                      <a:pPr indent="0" lvl="0" marL="0" marR="0" rtl="0" algn="ctr">
                        <a:spcBef>
                          <a:spcPts val="0"/>
                        </a:spcBef>
                        <a:spcAft>
                          <a:spcPts val="0"/>
                        </a:spcAft>
                        <a:buNone/>
                      </a:pPr>
                      <a:r>
                        <a:rPr lang="en-GB" sz="1200"/>
                        <a:t>i. outlines the need for a solution to a problem for a specified client/target audience</a:t>
                      </a:r>
                      <a:endParaRPr b="0" i="0" sz="1200" u="none" strike="noStrike">
                        <a:solidFill>
                          <a:srgbClr val="000000"/>
                        </a:solidFill>
                        <a:latin typeface="Century Gothic"/>
                        <a:ea typeface="Century Gothic"/>
                        <a:cs typeface="Century Gothic"/>
                        <a:sym typeface="Century Gothic"/>
                      </a:endParaRPr>
                    </a:p>
                  </a:txBody>
                  <a:tcPr marT="0" marB="0" marR="73800" marL="73800" anchor="ctr"/>
                </a:tc>
                <a:tc>
                  <a:txBody>
                    <a:bodyPr>
                      <a:noAutofit/>
                    </a:bodyPr>
                    <a:lstStyle/>
                    <a:p>
                      <a:pPr indent="0" lvl="0" marL="0" marR="0" rtl="0" algn="ctr">
                        <a:spcBef>
                          <a:spcPts val="0"/>
                        </a:spcBef>
                        <a:spcAft>
                          <a:spcPts val="0"/>
                        </a:spcAft>
                        <a:buNone/>
                      </a:pPr>
                      <a:r>
                        <a:rPr lang="en-GB" sz="1200"/>
                        <a:t>i. explains the need for a solution to a problem for a specified client/target audience</a:t>
                      </a:r>
                      <a:endParaRPr b="0" i="0" sz="1200" u="none" strike="noStrike">
                        <a:solidFill>
                          <a:srgbClr val="000000"/>
                        </a:solidFill>
                        <a:latin typeface="Century Gothic"/>
                        <a:ea typeface="Century Gothic"/>
                        <a:cs typeface="Century Gothic"/>
                        <a:sym typeface="Century Gothic"/>
                      </a:endParaRPr>
                    </a:p>
                  </a:txBody>
                  <a:tcPr marT="0" marB="0" marR="73800" marL="73800" anchor="ctr"/>
                </a:tc>
                <a:tc>
                  <a:txBody>
                    <a:bodyPr>
                      <a:noAutofit/>
                    </a:bodyPr>
                    <a:lstStyle/>
                    <a:p>
                      <a:pPr indent="0" lvl="0" marL="0" marR="0" rtl="0" algn="ctr">
                        <a:spcBef>
                          <a:spcPts val="0"/>
                        </a:spcBef>
                        <a:spcAft>
                          <a:spcPts val="0"/>
                        </a:spcAft>
                        <a:buNone/>
                      </a:pPr>
                      <a:r>
                        <a:rPr lang="en-GB" sz="1200"/>
                        <a:t>i. explains and justifies the need for a solution to a problem for a client/ target audience</a:t>
                      </a:r>
                      <a:endParaRPr b="0" i="0" sz="1200" u="none" strike="noStrike">
                        <a:solidFill>
                          <a:srgbClr val="000000"/>
                        </a:solidFill>
                        <a:latin typeface="Century Gothic"/>
                        <a:ea typeface="Century Gothic"/>
                        <a:cs typeface="Century Gothic"/>
                        <a:sym typeface="Century Gothic"/>
                      </a:endParaRPr>
                    </a:p>
                  </a:txBody>
                  <a:tcPr marT="0" marB="0" marR="73800" marL="73800" anchor="ctr"/>
                </a:tc>
              </a:tr>
              <a:tr h="1510900">
                <a:tc>
                  <a:txBody>
                    <a:bodyPr>
                      <a:noAutofit/>
                    </a:bodyPr>
                    <a:lstStyle/>
                    <a:p>
                      <a:pPr indent="0" lvl="0" marL="0" marR="0" rtl="0" algn="ctr">
                        <a:spcBef>
                          <a:spcPts val="0"/>
                        </a:spcBef>
                        <a:spcAft>
                          <a:spcPts val="0"/>
                        </a:spcAft>
                        <a:buNone/>
                      </a:pPr>
                      <a:r>
                        <a:rPr lang="en-GB" sz="1200"/>
                        <a:t>ii. identify and prioritize primary and secondary research needed to develop a solution to the problem</a:t>
                      </a:r>
                      <a:endParaRPr sz="1200"/>
                    </a:p>
                  </a:txBody>
                  <a:tcPr marT="0" marB="0" marR="73800" marL="73800" anchor="ctr"/>
                </a:tc>
                <a:tc>
                  <a:txBody>
                    <a:bodyPr>
                      <a:noAutofit/>
                    </a:bodyPr>
                    <a:lstStyle/>
                    <a:p>
                      <a:pPr indent="0" lvl="0" marL="0" rtl="0" algn="ctr">
                        <a:spcBef>
                          <a:spcPts val="0"/>
                        </a:spcBef>
                        <a:spcAft>
                          <a:spcPts val="0"/>
                        </a:spcAft>
                        <a:buNone/>
                      </a:pPr>
                      <a:r>
                        <a:rPr lang="en-GB"/>
                        <a:t>Task 1A</a:t>
                      </a:r>
                      <a:endParaRPr/>
                    </a:p>
                    <a:p>
                      <a:pPr indent="0" lvl="0" marL="0" rtl="0" algn="ctr">
                        <a:spcBef>
                          <a:spcPts val="0"/>
                        </a:spcBef>
                        <a:spcAft>
                          <a:spcPts val="0"/>
                        </a:spcAft>
                        <a:buNone/>
                      </a:pPr>
                      <a:r>
                        <a:rPr lang="en-GB"/>
                        <a:t>Task 2A</a:t>
                      </a:r>
                      <a:endParaRPr/>
                    </a:p>
                    <a:p>
                      <a:pPr indent="0" lvl="0" marL="0" rtl="0" algn="ctr">
                        <a:spcBef>
                          <a:spcPts val="0"/>
                        </a:spcBef>
                        <a:spcAft>
                          <a:spcPts val="0"/>
                        </a:spcAft>
                        <a:buNone/>
                      </a:pPr>
                      <a:r>
                        <a:rPr lang="en-GB"/>
                        <a:t>Task 2B</a:t>
                      </a:r>
                      <a:endParaRPr/>
                    </a:p>
                    <a:p>
                      <a:pPr indent="0" lvl="0" marL="0" rtl="0" algn="ctr">
                        <a:spcBef>
                          <a:spcPts val="0"/>
                        </a:spcBef>
                        <a:spcAft>
                          <a:spcPts val="0"/>
                        </a:spcAft>
                        <a:buNone/>
                      </a:pPr>
                      <a:r>
                        <a:rPr lang="en-GB"/>
                        <a:t>Task 5A-5D</a:t>
                      </a:r>
                      <a:endParaRPr/>
                    </a:p>
                  </a:txBody>
                  <a:tcPr marT="0" marB="0" marR="73800" marL="73800" anchor="ctr"/>
                </a:tc>
                <a:tc>
                  <a:txBody>
                    <a:bodyPr>
                      <a:noAutofit/>
                    </a:bodyPr>
                    <a:lstStyle/>
                    <a:p>
                      <a:pPr indent="0" lvl="0" marL="0" rtl="0" algn="ctr">
                        <a:spcBef>
                          <a:spcPts val="0"/>
                        </a:spcBef>
                        <a:spcAft>
                          <a:spcPts val="0"/>
                        </a:spcAft>
                        <a:buClr>
                          <a:srgbClr val="000000"/>
                        </a:buClr>
                        <a:buSzPts val="1100"/>
                        <a:buFont typeface="Arial"/>
                        <a:buNone/>
                      </a:pPr>
                      <a:r>
                        <a:rPr lang="en-GB" sz="1200"/>
                        <a:t>ii. outlines a research plan</a:t>
                      </a:r>
                      <a:endParaRPr sz="1200"/>
                    </a:p>
                  </a:txBody>
                  <a:tcPr marT="0" marB="0" marR="73800" marL="73800" anchor="ctr"/>
                </a:tc>
                <a:tc>
                  <a:txBody>
                    <a:bodyPr>
                      <a:noAutofit/>
                    </a:bodyPr>
                    <a:lstStyle/>
                    <a:p>
                      <a:pPr indent="0" lvl="0" marL="0" marR="0" rtl="0" algn="ctr">
                        <a:spcBef>
                          <a:spcPts val="0"/>
                        </a:spcBef>
                        <a:spcAft>
                          <a:spcPts val="0"/>
                        </a:spcAft>
                        <a:buNone/>
                      </a:pPr>
                      <a:r>
                        <a:rPr lang="en-GB" sz="1200"/>
                        <a:t>ii. outlines a research plan, which identifies primary and secondary research needed to develop a solution to the problem, with some guidance</a:t>
                      </a:r>
                      <a:endParaRPr b="0" i="0" sz="1200" u="none" strike="noStrike">
                        <a:solidFill>
                          <a:srgbClr val="000000"/>
                        </a:solidFill>
                        <a:latin typeface="Century Gothic"/>
                        <a:ea typeface="Century Gothic"/>
                        <a:cs typeface="Century Gothic"/>
                        <a:sym typeface="Century Gothic"/>
                      </a:endParaRPr>
                    </a:p>
                  </a:txBody>
                  <a:tcPr marT="0" marB="0" marR="73800" marL="73800" anchor="ctr"/>
                </a:tc>
                <a:tc>
                  <a:txBody>
                    <a:bodyPr>
                      <a:noAutofit/>
                    </a:bodyPr>
                    <a:lstStyle/>
                    <a:p>
                      <a:pPr indent="0" lvl="0" marL="0" marR="0" rtl="0" algn="ctr">
                        <a:spcBef>
                          <a:spcPts val="0"/>
                        </a:spcBef>
                        <a:spcAft>
                          <a:spcPts val="0"/>
                        </a:spcAft>
                        <a:buNone/>
                      </a:pPr>
                      <a:r>
                        <a:rPr lang="en-GB" sz="1200"/>
                        <a:t>ii. constructs a research plan, which identifies and prioritizes primary and secondary research needed to develop a solution to the problem, with some guidance</a:t>
                      </a:r>
                      <a:endParaRPr b="0" i="0" sz="1200" u="none" strike="noStrike">
                        <a:solidFill>
                          <a:srgbClr val="000000"/>
                        </a:solidFill>
                        <a:latin typeface="Century Gothic"/>
                        <a:ea typeface="Century Gothic"/>
                        <a:cs typeface="Century Gothic"/>
                        <a:sym typeface="Century Gothic"/>
                      </a:endParaRPr>
                    </a:p>
                  </a:txBody>
                  <a:tcPr marT="0" marB="0" marR="73800" marL="73800" anchor="ctr"/>
                </a:tc>
                <a:tc>
                  <a:txBody>
                    <a:bodyPr>
                      <a:noAutofit/>
                    </a:bodyPr>
                    <a:lstStyle/>
                    <a:p>
                      <a:pPr indent="0" lvl="0" marL="0" marR="0" rtl="0" algn="ctr">
                        <a:spcBef>
                          <a:spcPts val="0"/>
                        </a:spcBef>
                        <a:spcAft>
                          <a:spcPts val="0"/>
                        </a:spcAft>
                        <a:buNone/>
                      </a:pPr>
                      <a:r>
                        <a:rPr lang="en-GB" sz="1200"/>
                        <a:t>ii. constructs a detailed research plan, which identifies and prioritizes the primary and secondary research needed to develop a solution to the problem independently</a:t>
                      </a:r>
                      <a:endParaRPr b="0" i="0" sz="1200" u="none" strike="noStrike">
                        <a:solidFill>
                          <a:srgbClr val="000000"/>
                        </a:solidFill>
                        <a:latin typeface="Century Gothic"/>
                        <a:ea typeface="Century Gothic"/>
                        <a:cs typeface="Century Gothic"/>
                        <a:sym typeface="Century Gothic"/>
                      </a:endParaRPr>
                    </a:p>
                  </a:txBody>
                  <a:tcPr marT="0" marB="0" marR="73800" marL="73800" anchor="ctr"/>
                </a:tc>
              </a:tr>
              <a:tr h="1539575">
                <a:tc>
                  <a:txBody>
                    <a:bodyPr>
                      <a:noAutofit/>
                    </a:bodyPr>
                    <a:lstStyle/>
                    <a:p>
                      <a:pPr indent="0" lvl="0" marL="0" marR="0" rtl="0" algn="ctr">
                        <a:spcBef>
                          <a:spcPts val="0"/>
                        </a:spcBef>
                        <a:spcAft>
                          <a:spcPts val="0"/>
                        </a:spcAft>
                        <a:buNone/>
                      </a:pPr>
                      <a:r>
                        <a:rPr lang="en-GB" sz="1200"/>
                        <a:t>iii. analyse a range of existing products that inspire a solution to the problem</a:t>
                      </a:r>
                      <a:endParaRPr sz="1200"/>
                    </a:p>
                  </a:txBody>
                  <a:tcPr marT="0" marB="0" marR="73800" marL="73800" anchor="ctr"/>
                </a:tc>
                <a:tc>
                  <a:txBody>
                    <a:bodyPr>
                      <a:noAutofit/>
                    </a:bodyPr>
                    <a:lstStyle/>
                    <a:p>
                      <a:pPr indent="0" lvl="0" marL="0" rtl="0" algn="ctr">
                        <a:spcBef>
                          <a:spcPts val="0"/>
                        </a:spcBef>
                        <a:spcAft>
                          <a:spcPts val="0"/>
                        </a:spcAft>
                        <a:buNone/>
                      </a:pPr>
                      <a:r>
                        <a:rPr lang="en-GB"/>
                        <a:t>Task 1B</a:t>
                      </a:r>
                      <a:endParaRPr/>
                    </a:p>
                    <a:p>
                      <a:pPr indent="0" lvl="0" marL="0" rtl="0" algn="ctr">
                        <a:spcBef>
                          <a:spcPts val="0"/>
                        </a:spcBef>
                        <a:spcAft>
                          <a:spcPts val="0"/>
                        </a:spcAft>
                        <a:buNone/>
                      </a:pPr>
                      <a:r>
                        <a:rPr lang="en-GB"/>
                        <a:t>Task 3A</a:t>
                      </a:r>
                      <a:endParaRPr/>
                    </a:p>
                    <a:p>
                      <a:pPr indent="0" lvl="0" marL="0" rtl="0" algn="ctr">
                        <a:spcBef>
                          <a:spcPts val="0"/>
                        </a:spcBef>
                        <a:spcAft>
                          <a:spcPts val="0"/>
                        </a:spcAft>
                        <a:buNone/>
                      </a:pPr>
                      <a:r>
                        <a:rPr lang="en-GB"/>
                        <a:t>Task 3B</a:t>
                      </a:r>
                      <a:endParaRPr/>
                    </a:p>
                  </a:txBody>
                  <a:tcPr marT="0" marB="0" marR="73800" marL="73800" anchor="ctr"/>
                </a:tc>
                <a:tc>
                  <a:txBody>
                    <a:bodyPr>
                      <a:noAutofit/>
                    </a:bodyPr>
                    <a:lstStyle/>
                    <a:p>
                      <a:pPr indent="0" lvl="0" marL="0" marR="0" rtl="0" algn="ctr">
                        <a:spcBef>
                          <a:spcPts val="0"/>
                        </a:spcBef>
                        <a:spcAft>
                          <a:spcPts val="0"/>
                        </a:spcAft>
                        <a:buNone/>
                      </a:pPr>
                      <a:r>
                        <a:rPr lang="en-GB" sz="1200"/>
                        <a:t> </a:t>
                      </a:r>
                      <a:endParaRPr sz="1200"/>
                    </a:p>
                    <a:p>
                      <a:pPr indent="0" lvl="0" marL="0" marR="0" rtl="0" algn="ctr">
                        <a:spcBef>
                          <a:spcPts val="0"/>
                        </a:spcBef>
                        <a:spcAft>
                          <a:spcPts val="0"/>
                        </a:spcAft>
                        <a:buNone/>
                      </a:pPr>
                      <a:r>
                        <a:rPr b="0" i="0" lang="en-GB" sz="1200" u="none" strike="noStrike">
                          <a:solidFill>
                            <a:srgbClr val="000000"/>
                          </a:solidFill>
                          <a:latin typeface="Century Gothic"/>
                          <a:ea typeface="Century Gothic"/>
                          <a:cs typeface="Century Gothic"/>
                          <a:sym typeface="Century Gothic"/>
                        </a:rPr>
                        <a:t>iii. </a:t>
                      </a:r>
                      <a:r>
                        <a:rPr b="1" i="0" lang="en-GB" sz="1200" u="none" strike="noStrike">
                          <a:solidFill>
                            <a:srgbClr val="000000"/>
                          </a:solidFill>
                          <a:latin typeface="Century Gothic"/>
                          <a:ea typeface="Century Gothic"/>
                          <a:cs typeface="Century Gothic"/>
                          <a:sym typeface="Century Gothic"/>
                        </a:rPr>
                        <a:t>outlines one existing </a:t>
                      </a:r>
                      <a:r>
                        <a:rPr b="0" i="0" lang="en-GB" sz="1200" u="none" strike="noStrike">
                          <a:solidFill>
                            <a:srgbClr val="000000"/>
                          </a:solidFill>
                          <a:latin typeface="Century Gothic"/>
                          <a:ea typeface="Century Gothic"/>
                          <a:cs typeface="Century Gothic"/>
                          <a:sym typeface="Century Gothic"/>
                        </a:rPr>
                        <a:t>product that inspires a solution to the problem </a:t>
                      </a:r>
                      <a:endParaRPr sz="1200"/>
                    </a:p>
                    <a:p>
                      <a:pPr indent="0" lvl="0" marL="0" marR="0" rtl="0" algn="ctr">
                        <a:spcBef>
                          <a:spcPts val="0"/>
                        </a:spcBef>
                        <a:spcAft>
                          <a:spcPts val="0"/>
                        </a:spcAft>
                        <a:buNone/>
                      </a:pPr>
                      <a:r>
                        <a:rPr b="0" i="0" lang="en-GB" sz="1200" u="none" strike="noStrike">
                          <a:solidFill>
                            <a:srgbClr val="000000"/>
                          </a:solidFill>
                          <a:latin typeface="Century Gothic"/>
                          <a:ea typeface="Century Gothic"/>
                          <a:cs typeface="Century Gothic"/>
                          <a:sym typeface="Century Gothic"/>
                        </a:rPr>
                        <a:t>	</a:t>
                      </a:r>
                      <a:r>
                        <a:rPr lang="en-GB" sz="1200"/>
                        <a:t> </a:t>
                      </a:r>
                      <a:endParaRPr sz="1200">
                        <a:latin typeface="Arial"/>
                        <a:ea typeface="Arial"/>
                        <a:cs typeface="Arial"/>
                        <a:sym typeface="Arial"/>
                      </a:endParaRPr>
                    </a:p>
                  </a:txBody>
                  <a:tcPr marT="0" marB="0" marR="73800" marL="73800" anchor="ctr"/>
                </a:tc>
                <a:tc>
                  <a:txBody>
                    <a:bodyPr>
                      <a:noAutofit/>
                    </a:bodyPr>
                    <a:lstStyle/>
                    <a:p>
                      <a:pPr indent="0" lvl="0" marL="0" marR="0" rtl="0" algn="ctr">
                        <a:spcBef>
                          <a:spcPts val="0"/>
                        </a:spcBef>
                        <a:spcAft>
                          <a:spcPts val="0"/>
                        </a:spcAft>
                        <a:buNone/>
                      </a:pPr>
                      <a:r>
                        <a:rPr b="0" i="0" lang="en-GB" sz="1200" u="none" strike="noStrike">
                          <a:solidFill>
                            <a:srgbClr val="000000"/>
                          </a:solidFill>
                          <a:latin typeface="Century Gothic"/>
                          <a:ea typeface="Century Gothic"/>
                          <a:cs typeface="Century Gothic"/>
                          <a:sym typeface="Century Gothic"/>
                        </a:rPr>
                        <a:t>iii. </a:t>
                      </a:r>
                      <a:r>
                        <a:rPr b="1" i="0" lang="en-GB" sz="1200" u="none" strike="noStrike">
                          <a:solidFill>
                            <a:srgbClr val="000000"/>
                          </a:solidFill>
                          <a:latin typeface="Century Gothic"/>
                          <a:ea typeface="Century Gothic"/>
                          <a:cs typeface="Century Gothic"/>
                          <a:sym typeface="Century Gothic"/>
                        </a:rPr>
                        <a:t>outlines and describes one existing </a:t>
                      </a:r>
                      <a:r>
                        <a:rPr b="0" i="0" lang="en-GB" sz="1200" u="none" strike="noStrike">
                          <a:solidFill>
                            <a:srgbClr val="000000"/>
                          </a:solidFill>
                          <a:latin typeface="Century Gothic"/>
                          <a:ea typeface="Century Gothic"/>
                          <a:cs typeface="Century Gothic"/>
                          <a:sym typeface="Century Gothic"/>
                        </a:rPr>
                        <a:t>product that inspires a solution to the problem </a:t>
                      </a:r>
                      <a:endParaRPr sz="1200"/>
                    </a:p>
                  </a:txBody>
                  <a:tcPr marT="0" marB="0" marR="73800" marL="73800" anchor="ctr"/>
                </a:tc>
                <a:tc>
                  <a:txBody>
                    <a:bodyPr>
                      <a:noAutofit/>
                    </a:bodyPr>
                    <a:lstStyle/>
                    <a:p>
                      <a:pPr indent="0" lvl="0" marL="0" marR="0" rtl="0" algn="ctr">
                        <a:spcBef>
                          <a:spcPts val="0"/>
                        </a:spcBef>
                        <a:spcAft>
                          <a:spcPts val="0"/>
                        </a:spcAft>
                        <a:buNone/>
                      </a:pPr>
                      <a:r>
                        <a:rPr b="0" i="0" lang="en-GB" sz="1200" u="none" strike="noStrike">
                          <a:solidFill>
                            <a:srgbClr val="000000"/>
                          </a:solidFill>
                          <a:latin typeface="Century Gothic"/>
                          <a:ea typeface="Century Gothic"/>
                          <a:cs typeface="Century Gothic"/>
                          <a:sym typeface="Century Gothic"/>
                        </a:rPr>
                        <a:t>iii. </a:t>
                      </a:r>
                      <a:r>
                        <a:rPr b="1" i="0" lang="en-GB" sz="1200" u="none" strike="noStrike">
                          <a:solidFill>
                            <a:srgbClr val="000000"/>
                          </a:solidFill>
                          <a:latin typeface="Century Gothic"/>
                          <a:ea typeface="Century Gothic"/>
                          <a:cs typeface="Century Gothic"/>
                          <a:sym typeface="Century Gothic"/>
                        </a:rPr>
                        <a:t>describes </a:t>
                      </a:r>
                      <a:r>
                        <a:rPr b="0" i="0" lang="en-GB" sz="1200" u="none" strike="noStrike">
                          <a:solidFill>
                            <a:srgbClr val="000000"/>
                          </a:solidFill>
                          <a:latin typeface="Century Gothic"/>
                          <a:ea typeface="Century Gothic"/>
                          <a:cs typeface="Century Gothic"/>
                          <a:sym typeface="Century Gothic"/>
                        </a:rPr>
                        <a:t>a group (3-4) of similar products that inspire a solution to the problem </a:t>
                      </a:r>
                      <a:endParaRPr sz="1200"/>
                    </a:p>
                    <a:p>
                      <a:pPr indent="0" lvl="0" marL="0" marR="0" rtl="0" algn="ctr">
                        <a:spcBef>
                          <a:spcPts val="0"/>
                        </a:spcBef>
                        <a:spcAft>
                          <a:spcPts val="0"/>
                        </a:spcAft>
                        <a:buNone/>
                      </a:pPr>
                      <a:r>
                        <a:rPr b="0" i="0" lang="en-GB" sz="1200" u="none" strike="noStrike">
                          <a:solidFill>
                            <a:srgbClr val="000000"/>
                          </a:solidFill>
                          <a:latin typeface="Century Gothic"/>
                          <a:ea typeface="Century Gothic"/>
                          <a:cs typeface="Century Gothic"/>
                          <a:sym typeface="Century Gothic"/>
                        </a:rPr>
                        <a:t>	</a:t>
                      </a:r>
                      <a:endParaRPr sz="1200"/>
                    </a:p>
                    <a:p>
                      <a:pPr indent="0" lvl="0" marL="0" marR="0" rtl="0" algn="ctr">
                        <a:spcBef>
                          <a:spcPts val="0"/>
                        </a:spcBef>
                        <a:spcAft>
                          <a:spcPts val="0"/>
                        </a:spcAft>
                        <a:buNone/>
                      </a:pPr>
                      <a:r>
                        <a:rPr b="0" i="0" lang="en-GB" sz="1200" u="none" strike="noStrike">
                          <a:solidFill>
                            <a:srgbClr val="000000"/>
                          </a:solidFill>
                          <a:latin typeface="Century Gothic"/>
                          <a:ea typeface="Century Gothic"/>
                          <a:cs typeface="Century Gothic"/>
                          <a:sym typeface="Century Gothic"/>
                        </a:rPr>
                        <a:t>	</a:t>
                      </a:r>
                      <a:endParaRPr sz="1200"/>
                    </a:p>
                  </a:txBody>
                  <a:tcPr marT="0" marB="0" marR="73800" marL="73800" anchor="ctr"/>
                </a:tc>
                <a:tc>
                  <a:txBody>
                    <a:bodyPr>
                      <a:noAutofit/>
                    </a:bodyPr>
                    <a:lstStyle/>
                    <a:p>
                      <a:pPr indent="0" lvl="0" marL="0" marR="0" rtl="0" algn="ctr">
                        <a:spcBef>
                          <a:spcPts val="0"/>
                        </a:spcBef>
                        <a:spcAft>
                          <a:spcPts val="0"/>
                        </a:spcAft>
                        <a:buNone/>
                      </a:pPr>
                      <a:r>
                        <a:rPr b="0" i="0" lang="en-GB" sz="1200" u="none" strike="noStrike">
                          <a:solidFill>
                            <a:srgbClr val="000000"/>
                          </a:solidFill>
                          <a:latin typeface="Century Gothic"/>
                          <a:ea typeface="Century Gothic"/>
                          <a:cs typeface="Century Gothic"/>
                          <a:sym typeface="Century Gothic"/>
                        </a:rPr>
                        <a:t>iii. </a:t>
                      </a:r>
                      <a:r>
                        <a:rPr b="1" i="0" lang="en-GB" sz="1200" u="none" strike="noStrike">
                          <a:solidFill>
                            <a:srgbClr val="000000"/>
                          </a:solidFill>
                          <a:latin typeface="Century Gothic"/>
                          <a:ea typeface="Century Gothic"/>
                          <a:cs typeface="Century Gothic"/>
                          <a:sym typeface="Century Gothic"/>
                        </a:rPr>
                        <a:t>analyses in detail </a:t>
                      </a:r>
                      <a:r>
                        <a:rPr b="0" i="0" lang="en-GB" sz="1200" u="none" strike="noStrike">
                          <a:solidFill>
                            <a:srgbClr val="000000"/>
                          </a:solidFill>
                          <a:latin typeface="Century Gothic"/>
                          <a:ea typeface="Century Gothic"/>
                          <a:cs typeface="Century Gothic"/>
                          <a:sym typeface="Century Gothic"/>
                        </a:rPr>
                        <a:t>a group (3-4) of similar products that inspire a solution to the problem </a:t>
                      </a:r>
                      <a:endParaRPr sz="1200"/>
                    </a:p>
                    <a:p>
                      <a:pPr indent="0" lvl="0" marL="0" marR="0" rtl="0" algn="ctr">
                        <a:spcBef>
                          <a:spcPts val="0"/>
                        </a:spcBef>
                        <a:spcAft>
                          <a:spcPts val="0"/>
                        </a:spcAft>
                        <a:buNone/>
                      </a:pPr>
                      <a:r>
                        <a:rPr b="0" i="0" lang="en-GB" sz="1200" u="none" strike="noStrike">
                          <a:solidFill>
                            <a:srgbClr val="000000"/>
                          </a:solidFill>
                          <a:latin typeface="Century Gothic"/>
                          <a:ea typeface="Century Gothic"/>
                          <a:cs typeface="Century Gothic"/>
                          <a:sym typeface="Century Gothic"/>
                        </a:rPr>
                        <a:t>	</a:t>
                      </a:r>
                      <a:endParaRPr sz="1200"/>
                    </a:p>
                  </a:txBody>
                  <a:tcPr marT="0" marB="0" marR="73800" marL="73800" anchor="ctr"/>
                </a:tc>
              </a:tr>
              <a:tr h="1456800">
                <a:tc>
                  <a:txBody>
                    <a:bodyPr>
                      <a:noAutofit/>
                    </a:bodyPr>
                    <a:lstStyle/>
                    <a:p>
                      <a:pPr indent="0" lvl="0" marL="0" marR="0" rtl="0" algn="ctr">
                        <a:lnSpc>
                          <a:spcPct val="100000"/>
                        </a:lnSpc>
                        <a:spcBef>
                          <a:spcPts val="0"/>
                        </a:spcBef>
                        <a:spcAft>
                          <a:spcPts val="0"/>
                        </a:spcAft>
                        <a:buClr>
                          <a:srgbClr val="000000"/>
                        </a:buClr>
                        <a:buFont typeface="Century Gothic"/>
                        <a:buNone/>
                      </a:pPr>
                      <a:r>
                        <a:rPr lang="en-GB" sz="1200"/>
                        <a:t>iv. develop a design brief, which presents the analysis of relevant research. </a:t>
                      </a:r>
                      <a:endParaRPr sz="1200">
                        <a:solidFill>
                          <a:srgbClr val="FFFFFF"/>
                        </a:solidFill>
                      </a:endParaRPr>
                    </a:p>
                  </a:txBody>
                  <a:tcPr marT="0" marB="0" marR="73800" marL="73800" anchor="ctr"/>
                </a:tc>
                <a:tc>
                  <a:txBody>
                    <a:bodyPr>
                      <a:noAutofit/>
                    </a:bodyPr>
                    <a:lstStyle/>
                    <a:p>
                      <a:pPr indent="0" lvl="0" marL="0" rtl="0" algn="ctr">
                        <a:spcBef>
                          <a:spcPts val="0"/>
                        </a:spcBef>
                        <a:spcAft>
                          <a:spcPts val="0"/>
                        </a:spcAft>
                        <a:buNone/>
                      </a:pPr>
                      <a:r>
                        <a:rPr lang="en-GB"/>
                        <a:t>Task 6</a:t>
                      </a:r>
                      <a:endParaRPr/>
                    </a:p>
                  </a:txBody>
                  <a:tcPr marT="0" marB="0" marR="73800" marL="73800" anchor="ctr"/>
                </a:tc>
                <a:tc>
                  <a:txBody>
                    <a:bodyPr>
                      <a:noAutofit/>
                    </a:bodyPr>
                    <a:lstStyle/>
                    <a:p>
                      <a:pPr indent="0" lvl="0" marL="0" marR="0" rtl="0" algn="ctr">
                        <a:lnSpc>
                          <a:spcPct val="100000"/>
                        </a:lnSpc>
                        <a:spcBef>
                          <a:spcPts val="0"/>
                        </a:spcBef>
                        <a:spcAft>
                          <a:spcPts val="0"/>
                        </a:spcAft>
                        <a:buClr>
                          <a:srgbClr val="000000"/>
                        </a:buClr>
                        <a:buFont typeface="Century Gothic"/>
                        <a:buNone/>
                      </a:pPr>
                      <a:r>
                        <a:t/>
                      </a:r>
                      <a:endParaRPr b="0" i="0" sz="1200" u="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Font typeface="Century Gothic"/>
                        <a:buNone/>
                      </a:pPr>
                      <a:r>
                        <a:rPr b="0" i="0" lang="en-GB" sz="1200" u="none" strike="noStrike">
                          <a:solidFill>
                            <a:srgbClr val="000000"/>
                          </a:solidFill>
                          <a:latin typeface="Century Gothic"/>
                          <a:ea typeface="Century Gothic"/>
                          <a:cs typeface="Century Gothic"/>
                          <a:sym typeface="Century Gothic"/>
                        </a:rPr>
                        <a:t>iv. </a:t>
                      </a:r>
                      <a:r>
                        <a:rPr b="1" i="0" lang="en-GB" sz="1200" u="none" strike="noStrike">
                          <a:solidFill>
                            <a:srgbClr val="000000"/>
                          </a:solidFill>
                          <a:latin typeface="Century Gothic"/>
                          <a:ea typeface="Century Gothic"/>
                          <a:cs typeface="Century Gothic"/>
                          <a:sym typeface="Century Gothic"/>
                        </a:rPr>
                        <a:t>develops </a:t>
                      </a:r>
                      <a:r>
                        <a:rPr b="0" i="0" lang="en-GB" sz="1200" u="none" strike="noStrike">
                          <a:solidFill>
                            <a:srgbClr val="000000"/>
                          </a:solidFill>
                          <a:latin typeface="Century Gothic"/>
                          <a:ea typeface="Century Gothic"/>
                          <a:cs typeface="Century Gothic"/>
                          <a:sym typeface="Century Gothic"/>
                        </a:rPr>
                        <a:t>a </a:t>
                      </a:r>
                      <a:r>
                        <a:rPr b="1" i="0" lang="en-GB" sz="1200" u="none" strike="noStrike">
                          <a:solidFill>
                            <a:srgbClr val="000000"/>
                          </a:solidFill>
                          <a:latin typeface="Century Gothic"/>
                          <a:ea typeface="Century Gothic"/>
                          <a:cs typeface="Century Gothic"/>
                          <a:sym typeface="Century Gothic"/>
                        </a:rPr>
                        <a:t>basic </a:t>
                      </a:r>
                      <a:r>
                        <a:rPr b="0" i="0" lang="en-GB" sz="1200" u="none" strike="noStrike">
                          <a:solidFill>
                            <a:srgbClr val="000000"/>
                          </a:solidFill>
                          <a:latin typeface="Century Gothic"/>
                          <a:ea typeface="Century Gothic"/>
                          <a:cs typeface="Century Gothic"/>
                          <a:sym typeface="Century Gothic"/>
                        </a:rPr>
                        <a:t>design brief, </a:t>
                      </a:r>
                      <a:endParaRPr sz="1200">
                        <a:latin typeface="Arial"/>
                        <a:ea typeface="Arial"/>
                        <a:cs typeface="Arial"/>
                        <a:sym typeface="Arial"/>
                      </a:endParaRPr>
                    </a:p>
                  </a:txBody>
                  <a:tcPr marT="0" marB="0" marR="73800" marL="73800" anchor="ctr"/>
                </a:tc>
                <a:tc>
                  <a:txBody>
                    <a:bodyPr>
                      <a:noAutofit/>
                    </a:bodyPr>
                    <a:lstStyle/>
                    <a:p>
                      <a:pPr indent="0" lvl="0" marL="0" marR="0" rtl="0" algn="ctr">
                        <a:spcBef>
                          <a:spcPts val="0"/>
                        </a:spcBef>
                        <a:spcAft>
                          <a:spcPts val="0"/>
                        </a:spcAft>
                        <a:buNone/>
                      </a:pPr>
                      <a:r>
                        <a:rPr lang="en-GB" sz="1200"/>
                        <a:t> </a:t>
                      </a:r>
                      <a:endParaRPr b="0" i="0" sz="1200" u="none" strike="noStrike">
                        <a:solidFill>
                          <a:srgbClr val="000000"/>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200" u="none" strike="noStrike">
                          <a:solidFill>
                            <a:srgbClr val="000000"/>
                          </a:solidFill>
                          <a:latin typeface="Century Gothic"/>
                          <a:ea typeface="Century Gothic"/>
                          <a:cs typeface="Century Gothic"/>
                          <a:sym typeface="Century Gothic"/>
                        </a:rPr>
                        <a:t>iv. </a:t>
                      </a:r>
                      <a:r>
                        <a:rPr b="1" i="0" lang="en-GB" sz="1200" u="none" strike="noStrike">
                          <a:solidFill>
                            <a:srgbClr val="000000"/>
                          </a:solidFill>
                          <a:latin typeface="Century Gothic"/>
                          <a:ea typeface="Century Gothic"/>
                          <a:cs typeface="Century Gothic"/>
                          <a:sym typeface="Century Gothic"/>
                        </a:rPr>
                        <a:t>develops </a:t>
                      </a:r>
                      <a:r>
                        <a:rPr b="0" i="0" lang="en-GB" sz="1200" u="none" strike="noStrike">
                          <a:solidFill>
                            <a:srgbClr val="000000"/>
                          </a:solidFill>
                          <a:latin typeface="Century Gothic"/>
                          <a:ea typeface="Century Gothic"/>
                          <a:cs typeface="Century Gothic"/>
                          <a:sym typeface="Century Gothic"/>
                        </a:rPr>
                        <a:t>a </a:t>
                      </a:r>
                      <a:r>
                        <a:rPr b="1" i="0" lang="en-GB" sz="1200" u="none" strike="noStrike">
                          <a:solidFill>
                            <a:srgbClr val="000000"/>
                          </a:solidFill>
                          <a:latin typeface="Century Gothic"/>
                          <a:ea typeface="Century Gothic"/>
                          <a:cs typeface="Century Gothic"/>
                          <a:sym typeface="Century Gothic"/>
                        </a:rPr>
                        <a:t>basic </a:t>
                      </a:r>
                      <a:r>
                        <a:rPr b="0" i="0" lang="en-GB" sz="1200" u="none" strike="noStrike">
                          <a:solidFill>
                            <a:srgbClr val="000000"/>
                          </a:solidFill>
                          <a:latin typeface="Century Gothic"/>
                          <a:ea typeface="Century Gothic"/>
                          <a:cs typeface="Century Gothic"/>
                          <a:sym typeface="Century Gothic"/>
                        </a:rPr>
                        <a:t>design brief, which </a:t>
                      </a:r>
                      <a:r>
                        <a:rPr b="1" i="0" lang="en-GB" sz="1200" u="none" strike="noStrike">
                          <a:solidFill>
                            <a:srgbClr val="000000"/>
                          </a:solidFill>
                          <a:latin typeface="Century Gothic"/>
                          <a:ea typeface="Century Gothic"/>
                          <a:cs typeface="Century Gothic"/>
                          <a:sym typeface="Century Gothic"/>
                        </a:rPr>
                        <a:t>outlines some of </a:t>
                      </a:r>
                      <a:r>
                        <a:rPr b="0" i="0" lang="en-GB" sz="1200" u="none" strike="noStrike">
                          <a:solidFill>
                            <a:srgbClr val="000000"/>
                          </a:solidFill>
                          <a:latin typeface="Century Gothic"/>
                          <a:ea typeface="Century Gothic"/>
                          <a:cs typeface="Century Gothic"/>
                          <a:sym typeface="Century Gothic"/>
                        </a:rPr>
                        <a:t>relevant research. </a:t>
                      </a:r>
                      <a:endParaRPr sz="1200"/>
                    </a:p>
                    <a:p>
                      <a:pPr indent="0" lvl="0" marL="0" marR="0" rtl="0" algn="ctr">
                        <a:spcBef>
                          <a:spcPts val="0"/>
                        </a:spcBef>
                        <a:spcAft>
                          <a:spcPts val="0"/>
                        </a:spcAft>
                        <a:buNone/>
                      </a:pPr>
                      <a:r>
                        <a:rPr b="0" i="0" lang="en-GB" sz="1200" u="none" strike="noStrike">
                          <a:solidFill>
                            <a:srgbClr val="000000"/>
                          </a:solidFill>
                          <a:latin typeface="Century Gothic"/>
                          <a:ea typeface="Century Gothic"/>
                          <a:cs typeface="Century Gothic"/>
                          <a:sym typeface="Century Gothic"/>
                        </a:rPr>
                        <a:t>	</a:t>
                      </a:r>
                      <a:endParaRPr sz="1200"/>
                    </a:p>
                    <a:p>
                      <a:pPr indent="0" lvl="0" marL="0" marR="0" rtl="0" algn="ctr">
                        <a:spcBef>
                          <a:spcPts val="0"/>
                        </a:spcBef>
                        <a:spcAft>
                          <a:spcPts val="0"/>
                        </a:spcAft>
                        <a:buNone/>
                      </a:pPr>
                      <a:r>
                        <a:t/>
                      </a:r>
                      <a:endParaRPr sz="1200">
                        <a:latin typeface="Arial"/>
                        <a:ea typeface="Arial"/>
                        <a:cs typeface="Arial"/>
                        <a:sym typeface="Arial"/>
                      </a:endParaRPr>
                    </a:p>
                  </a:txBody>
                  <a:tcPr marT="0" marB="0" marR="73800" marL="73800" anchor="ctr"/>
                </a:tc>
                <a:tc>
                  <a:txBody>
                    <a:bodyPr>
                      <a:noAutofit/>
                    </a:bodyPr>
                    <a:lstStyle/>
                    <a:p>
                      <a:pPr indent="0" lvl="0" marL="0" marR="0" rtl="0" algn="ctr">
                        <a:spcBef>
                          <a:spcPts val="0"/>
                        </a:spcBef>
                        <a:spcAft>
                          <a:spcPts val="0"/>
                        </a:spcAft>
                        <a:buNone/>
                      </a:pPr>
                      <a:r>
                        <a:rPr lang="en-GB" sz="1200"/>
                        <a:t> </a:t>
                      </a:r>
                      <a:endParaRPr b="0" i="0" sz="1200" u="none" strike="noStrike">
                        <a:solidFill>
                          <a:srgbClr val="000000"/>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200" u="none" strike="noStrike">
                          <a:solidFill>
                            <a:srgbClr val="000000"/>
                          </a:solidFill>
                          <a:latin typeface="Century Gothic"/>
                          <a:ea typeface="Century Gothic"/>
                          <a:cs typeface="Century Gothic"/>
                          <a:sym typeface="Century Gothic"/>
                        </a:rPr>
                        <a:t>iv. </a:t>
                      </a:r>
                      <a:r>
                        <a:rPr b="1" i="0" lang="en-GB" sz="1200" u="none" strike="noStrike">
                          <a:solidFill>
                            <a:srgbClr val="000000"/>
                          </a:solidFill>
                          <a:latin typeface="Century Gothic"/>
                          <a:ea typeface="Century Gothic"/>
                          <a:cs typeface="Century Gothic"/>
                          <a:sym typeface="Century Gothic"/>
                        </a:rPr>
                        <a:t>develops </a:t>
                      </a:r>
                      <a:r>
                        <a:rPr b="0" i="0" lang="en-GB" sz="1200" u="none" strike="noStrike">
                          <a:solidFill>
                            <a:srgbClr val="000000"/>
                          </a:solidFill>
                          <a:latin typeface="Century Gothic"/>
                          <a:ea typeface="Century Gothic"/>
                          <a:cs typeface="Century Gothic"/>
                          <a:sym typeface="Century Gothic"/>
                        </a:rPr>
                        <a:t>a design brief, which </a:t>
                      </a:r>
                      <a:r>
                        <a:rPr b="1" i="0" lang="en-GB" sz="1200" u="none" strike="noStrike">
                          <a:solidFill>
                            <a:srgbClr val="000000"/>
                          </a:solidFill>
                          <a:latin typeface="Century Gothic"/>
                          <a:ea typeface="Century Gothic"/>
                          <a:cs typeface="Century Gothic"/>
                          <a:sym typeface="Century Gothic"/>
                        </a:rPr>
                        <a:t>outlines </a:t>
                      </a:r>
                      <a:r>
                        <a:rPr b="0" i="0" lang="en-GB" sz="1200" u="none" strike="noStrike">
                          <a:solidFill>
                            <a:srgbClr val="000000"/>
                          </a:solidFill>
                          <a:latin typeface="Century Gothic"/>
                          <a:ea typeface="Century Gothic"/>
                          <a:cs typeface="Century Gothic"/>
                          <a:sym typeface="Century Gothic"/>
                        </a:rPr>
                        <a:t>the </a:t>
                      </a:r>
                      <a:r>
                        <a:rPr b="1" i="0" lang="en-GB" sz="1200" u="none" strike="noStrike">
                          <a:solidFill>
                            <a:srgbClr val="000000"/>
                          </a:solidFill>
                          <a:latin typeface="Century Gothic"/>
                          <a:ea typeface="Century Gothic"/>
                          <a:cs typeface="Century Gothic"/>
                          <a:sym typeface="Century Gothic"/>
                        </a:rPr>
                        <a:t>findings </a:t>
                      </a:r>
                      <a:r>
                        <a:rPr b="0" i="0" lang="en-GB" sz="1200" u="none" strike="noStrike">
                          <a:solidFill>
                            <a:srgbClr val="000000"/>
                          </a:solidFill>
                          <a:latin typeface="Century Gothic"/>
                          <a:ea typeface="Century Gothic"/>
                          <a:cs typeface="Century Gothic"/>
                          <a:sym typeface="Century Gothic"/>
                        </a:rPr>
                        <a:t>of relevant research.</a:t>
                      </a:r>
                      <a:endParaRPr sz="1200"/>
                    </a:p>
                    <a:p>
                      <a:pPr indent="0" lvl="0" marL="0" marR="0" rtl="0" algn="ctr">
                        <a:spcBef>
                          <a:spcPts val="0"/>
                        </a:spcBef>
                        <a:spcAft>
                          <a:spcPts val="0"/>
                        </a:spcAft>
                        <a:buNone/>
                      </a:pPr>
                      <a:r>
                        <a:t/>
                      </a:r>
                      <a:endParaRPr sz="1200">
                        <a:latin typeface="Arial"/>
                        <a:ea typeface="Arial"/>
                        <a:cs typeface="Arial"/>
                        <a:sym typeface="Arial"/>
                      </a:endParaRPr>
                    </a:p>
                  </a:txBody>
                  <a:tcPr marT="0" marB="0" marR="73800" marL="73800" anchor="ctr"/>
                </a:tc>
                <a:tc>
                  <a:txBody>
                    <a:bodyPr>
                      <a:noAutofit/>
                    </a:bodyPr>
                    <a:lstStyle/>
                    <a:p>
                      <a:pPr indent="0" lvl="0" marL="0" marR="0" rtl="0" algn="ctr">
                        <a:spcBef>
                          <a:spcPts val="0"/>
                        </a:spcBef>
                        <a:spcAft>
                          <a:spcPts val="0"/>
                        </a:spcAft>
                        <a:buNone/>
                      </a:pPr>
                      <a:r>
                        <a:rPr lang="en-GB" sz="1200"/>
                        <a:t>iv. develops a detailed design brief, which summarizes the analysis of relevant research.</a:t>
                      </a:r>
                      <a:endParaRPr sz="1200"/>
                    </a:p>
                  </a:txBody>
                  <a:tcPr marT="0" marB="0" marR="73800" marL="73800" anchor="ctr"/>
                </a:tc>
              </a:tr>
              <a:tr h="417050">
                <a:tc>
                  <a:txBody>
                    <a:bodyPr>
                      <a:noAutofit/>
                    </a:bodyPr>
                    <a:lstStyle/>
                    <a:p>
                      <a:pPr indent="0" lvl="0" marL="0" marR="0" rtl="0" algn="ctr">
                        <a:spcBef>
                          <a:spcPts val="0"/>
                        </a:spcBef>
                        <a:spcAft>
                          <a:spcPts val="0"/>
                        </a:spcAft>
                        <a:buNone/>
                      </a:pPr>
                      <a:r>
                        <a:rPr lang="en-GB" sz="1200"/>
                        <a:t>Teacher’s Comment</a:t>
                      </a:r>
                      <a:endParaRPr sz="1200">
                        <a:latin typeface="Arial"/>
                        <a:ea typeface="Arial"/>
                        <a:cs typeface="Arial"/>
                        <a:sym typeface="Arial"/>
                      </a:endParaRPr>
                    </a:p>
                  </a:txBody>
                  <a:tcPr marT="0" marB="0" marR="73800" marL="73800" anchor="ctr"/>
                </a:tc>
                <a:tc>
                  <a:txBody>
                    <a:bodyPr>
                      <a:noAutofit/>
                    </a:bodyPr>
                    <a:lstStyle/>
                    <a:p>
                      <a:pPr indent="0" lvl="0" marL="0" marR="0" rtl="0" algn="ctr">
                        <a:spcBef>
                          <a:spcPts val="0"/>
                        </a:spcBef>
                        <a:spcAft>
                          <a:spcPts val="0"/>
                        </a:spcAft>
                        <a:buNone/>
                      </a:pPr>
                      <a:r>
                        <a:rPr lang="en-GB" sz="1200"/>
                        <a:t> </a:t>
                      </a:r>
                      <a:endParaRPr sz="1200"/>
                    </a:p>
                    <a:p>
                      <a:pPr indent="0" lvl="0" marL="0" marR="0" rtl="0" algn="ctr">
                        <a:spcBef>
                          <a:spcPts val="0"/>
                        </a:spcBef>
                        <a:spcAft>
                          <a:spcPts val="0"/>
                        </a:spcAft>
                        <a:buNone/>
                      </a:pPr>
                      <a:r>
                        <a:rPr lang="en-GB" sz="1200"/>
                        <a:t>6U1.3</a:t>
                      </a:r>
                      <a:endParaRPr sz="1200">
                        <a:latin typeface="Arial"/>
                        <a:ea typeface="Arial"/>
                        <a:cs typeface="Arial"/>
                        <a:sym typeface="Arial"/>
                      </a:endParaRPr>
                    </a:p>
                  </a:txBody>
                  <a:tcPr marT="0" marB="0" marR="73800" marL="73800"/>
                </a:tc>
                <a:tc>
                  <a:txBody>
                    <a:bodyPr>
                      <a:noAutofit/>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73800" marL="73800"/>
                </a:tc>
                <a:tc>
                  <a:txBody>
                    <a:bodyPr>
                      <a:noAutofit/>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73800" marL="73800"/>
                </a:tc>
                <a:tc>
                  <a:txBody>
                    <a:bodyPr>
                      <a:noAutofit/>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73800" marL="73800"/>
                </a:tc>
                <a:tc>
                  <a:txBody>
                    <a:bodyPr>
                      <a:noAutofit/>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73800" marL="7380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35000">
              <a:srgbClr val="FFFFFF"/>
            </a:gs>
            <a:gs pos="100000">
              <a:srgbClr val="EB8F21"/>
            </a:gs>
          </a:gsLst>
          <a:path path="circle">
            <a:fillToRect b="50%" l="50%" r="50%" t="50%"/>
          </a:path>
          <a:tileRect/>
        </a:gradFill>
      </p:bgPr>
    </p:bg>
    <p:spTree>
      <p:nvGrpSpPr>
        <p:cNvPr id="653" name="Shape 653"/>
        <p:cNvGrpSpPr/>
        <p:nvPr/>
      </p:nvGrpSpPr>
      <p:grpSpPr>
        <a:xfrm>
          <a:off x="0" y="0"/>
          <a:ext cx="0" cy="0"/>
          <a:chOff x="0" y="0"/>
          <a:chExt cx="0" cy="0"/>
        </a:xfrm>
      </p:grpSpPr>
      <p:sp>
        <p:nvSpPr>
          <p:cNvPr id="654" name="Google Shape;654;p75"/>
          <p:cNvSpPr txBox="1"/>
          <p:nvPr>
            <p:ph type="ctrTitle"/>
          </p:nvPr>
        </p:nvSpPr>
        <p:spPr>
          <a:xfrm>
            <a:off x="2876502" y="1439970"/>
            <a:ext cx="11486882" cy="54932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8504"/>
              <a:buFont typeface="Century Gothic"/>
              <a:buNone/>
            </a:pPr>
            <a:r>
              <a:rPr b="1" i="0" lang="en-GB" sz="8504" u="none" cap="none" strike="noStrike">
                <a:solidFill>
                  <a:schemeClr val="dk1"/>
                </a:solidFill>
                <a:latin typeface="Century Gothic"/>
                <a:ea typeface="Century Gothic"/>
                <a:cs typeface="Century Gothic"/>
                <a:sym typeface="Century Gothic"/>
              </a:rPr>
              <a:t>Developing Ideas</a:t>
            </a:r>
            <a:endParaRPr b="1" i="0" sz="8504" u="none" cap="none" strike="noStrike">
              <a:solidFill>
                <a:schemeClr val="dk1"/>
              </a:solidFill>
              <a:latin typeface="Century Gothic"/>
              <a:ea typeface="Century Gothic"/>
              <a:cs typeface="Century Gothic"/>
              <a:sym typeface="Century Gothic"/>
            </a:endParaRPr>
          </a:p>
        </p:txBody>
      </p:sp>
      <p:sp>
        <p:nvSpPr>
          <p:cNvPr id="655" name="Google Shape;655;p75"/>
          <p:cNvSpPr txBox="1"/>
          <p:nvPr>
            <p:ph idx="1" type="subTitle"/>
          </p:nvPr>
        </p:nvSpPr>
        <p:spPr>
          <a:xfrm>
            <a:off x="4835147" y="6933181"/>
            <a:ext cx="9528238" cy="21488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B96B10"/>
              </a:buClr>
              <a:buSzPts val="4111"/>
              <a:buFont typeface="Arial"/>
              <a:buNone/>
            </a:pPr>
            <a:r>
              <a:rPr b="1" i="0" lang="en-GB" sz="2835" u="none" cap="none" strike="noStrike">
                <a:solidFill>
                  <a:schemeClr val="dk1"/>
                </a:solidFill>
                <a:latin typeface="Century Gothic"/>
                <a:ea typeface="Century Gothic"/>
                <a:cs typeface="Century Gothic"/>
                <a:sym typeface="Century Gothic"/>
              </a:rPr>
              <a:t>Criterion B:</a:t>
            </a:r>
            <a:br>
              <a:rPr b="1" i="0" lang="en-GB" sz="2835" u="none" cap="none" strike="noStrike">
                <a:solidFill>
                  <a:schemeClr val="dk1"/>
                </a:solidFill>
                <a:latin typeface="Century Gothic"/>
                <a:ea typeface="Century Gothic"/>
                <a:cs typeface="Century Gothic"/>
                <a:sym typeface="Century Gothic"/>
              </a:rPr>
            </a:br>
            <a:endParaRPr b="0" i="0" sz="2835" u="none" cap="none" strike="noStrike">
              <a:solidFill>
                <a:schemeClr val="dk1"/>
              </a:solidFill>
              <a:latin typeface="Century Gothic"/>
              <a:ea typeface="Century Gothic"/>
              <a:cs typeface="Century Gothic"/>
              <a:sym typeface="Century Gothic"/>
            </a:endParaRPr>
          </a:p>
        </p:txBody>
      </p:sp>
      <p:sp>
        <p:nvSpPr>
          <p:cNvPr id="656" name="Google Shape;656;p75"/>
          <p:cNvSpPr txBox="1"/>
          <p:nvPr>
            <p:ph idx="12" type="sldNum"/>
          </p:nvPr>
        </p:nvSpPr>
        <p:spPr>
          <a:xfrm>
            <a:off x="13683013" y="9633390"/>
            <a:ext cx="680371"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Google Shape;661;p76"/>
          <p:cNvSpPr txBox="1"/>
          <p:nvPr>
            <p:ph idx="12" type="sldNum"/>
          </p:nvPr>
        </p:nvSpPr>
        <p:spPr>
          <a:xfrm>
            <a:off x="13655973" y="9618960"/>
            <a:ext cx="707410"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662" name="Google Shape;662;p76"/>
          <p:cNvSpPr txBox="1"/>
          <p:nvPr/>
        </p:nvSpPr>
        <p:spPr>
          <a:xfrm>
            <a:off x="2018157" y="834700"/>
            <a:ext cx="12021378" cy="1176143"/>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chemeClr val="dk2"/>
              </a:buClr>
              <a:buSzPts val="5814"/>
              <a:buFont typeface="Century Gothic"/>
              <a:buNone/>
            </a:pPr>
            <a:r>
              <a:rPr lang="en-GB" sz="5814" cap="none">
                <a:solidFill>
                  <a:schemeClr val="dk2"/>
                </a:solidFill>
                <a:latin typeface="Century Gothic"/>
                <a:ea typeface="Century Gothic"/>
                <a:cs typeface="Century Gothic"/>
                <a:sym typeface="Century Gothic"/>
              </a:rPr>
              <a:t>AREAS OF ASSESSMENT</a:t>
            </a:r>
            <a:endParaRPr/>
          </a:p>
        </p:txBody>
      </p:sp>
      <p:sp>
        <p:nvSpPr>
          <p:cNvPr id="663" name="Google Shape;663;p76"/>
          <p:cNvSpPr/>
          <p:nvPr/>
        </p:nvSpPr>
        <p:spPr>
          <a:xfrm>
            <a:off x="1479014" y="2189952"/>
            <a:ext cx="2480747" cy="5759261"/>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A: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Inquiring and Analysing</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analyse a group of similar products that inspire a solution to the problem</a:t>
            </a:r>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 </a:t>
            </a:r>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iv. develop a design brief, which presents the analysis of relevant research.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p:txBody>
      </p:sp>
      <p:sp>
        <p:nvSpPr>
          <p:cNvPr id="664" name="Google Shape;664;p76"/>
          <p:cNvSpPr/>
          <p:nvPr/>
        </p:nvSpPr>
        <p:spPr>
          <a:xfrm>
            <a:off x="4086866" y="2189952"/>
            <a:ext cx="3690650" cy="5759261"/>
          </a:xfrm>
          <a:prstGeom prst="rect">
            <a:avLst/>
          </a:prstGeom>
          <a:solidFill>
            <a:schemeClr val="accent2"/>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B: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Developing Ideas</a:t>
            </a:r>
            <a:endParaRPr/>
          </a:p>
          <a:p>
            <a:pPr indent="0" lvl="0" marL="0" marR="0" rtl="0" algn="l">
              <a:spcBef>
                <a:spcPts val="0"/>
              </a:spcBef>
              <a:spcAft>
                <a:spcPts val="0"/>
              </a:spcAft>
              <a:buNone/>
            </a:pPr>
            <a:r>
              <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 develop a design specification which outlines the success criteria for the design of a solution based on the data collected.</a:t>
            </a:r>
            <a:endParaRPr/>
          </a:p>
          <a:p>
            <a:pPr indent="-349963" lvl="0" marL="449976" marR="0" rtl="0" algn="ctr">
              <a:spcBef>
                <a:spcPts val="0"/>
              </a:spcBef>
              <a:spcAft>
                <a:spcPts val="0"/>
              </a:spcAft>
              <a:buClr>
                <a:schemeClr val="dk1"/>
              </a:buClr>
              <a:buSzPts val="1575"/>
              <a:buFont typeface="Century Gothic"/>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 present a range of feasible design ideas, which can be correctly interpreted by others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present the chosen design and outline the reasons for its selection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iv. develop accurate planning drawings/diagrams and outline requirements for the creation of the chosen solution. </a:t>
            </a:r>
            <a:endParaRPr/>
          </a:p>
          <a:p>
            <a:pPr indent="0" lvl="0" marL="0" marR="0" rtl="0" algn="ctr">
              <a:spcBef>
                <a:spcPts val="0"/>
              </a:spcBef>
              <a:spcAft>
                <a:spcPts val="0"/>
              </a:spcAft>
              <a:buNone/>
            </a:pPr>
            <a:r>
              <a:t/>
            </a:r>
            <a:endParaRPr b="1"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p:txBody>
      </p:sp>
      <p:sp>
        <p:nvSpPr>
          <p:cNvPr id="665" name="Google Shape;665;p76"/>
          <p:cNvSpPr/>
          <p:nvPr/>
        </p:nvSpPr>
        <p:spPr>
          <a:xfrm>
            <a:off x="7900675" y="2189952"/>
            <a:ext cx="3361783" cy="5759261"/>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C: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Creating the Solution</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 construct a logical plan, which outlines the efficient use of time and resources, sufficient for peers to be able to follow to create the solution </a:t>
            </a:r>
            <a:endParaRPr/>
          </a:p>
          <a:p>
            <a:pPr indent="-349963" lvl="0" marL="449976" marR="0" rtl="0" algn="ctr">
              <a:spcBef>
                <a:spcPts val="0"/>
              </a:spcBef>
              <a:spcAft>
                <a:spcPts val="0"/>
              </a:spcAft>
              <a:buClr>
                <a:schemeClr val="dk1"/>
              </a:buClr>
              <a:buSzPts val="1575"/>
              <a:buFont typeface="Century Gothic"/>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follow the plan to create the solution, which functions as intended explain changes made to the chosen design and the plan when making the solution.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iv. present the solution as a whole </a:t>
            </a:r>
            <a:endParaRPr/>
          </a:p>
          <a:p>
            <a:pPr indent="0" lvl="0" marL="0" marR="0" rtl="0" algn="ctr">
              <a:spcBef>
                <a:spcPts val="0"/>
              </a:spcBef>
              <a:spcAft>
                <a:spcPts val="0"/>
              </a:spcAft>
              <a:buNone/>
            </a:pPr>
            <a:r>
              <a:t/>
            </a:r>
            <a:endParaRPr sz="1237">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237">
              <a:solidFill>
                <a:schemeClr val="lt1"/>
              </a:solidFill>
              <a:latin typeface="Century Gothic"/>
              <a:ea typeface="Century Gothic"/>
              <a:cs typeface="Century Gothic"/>
              <a:sym typeface="Century Gothic"/>
            </a:endParaRPr>
          </a:p>
        </p:txBody>
      </p:sp>
      <p:sp>
        <p:nvSpPr>
          <p:cNvPr id="666" name="Google Shape;666;p76"/>
          <p:cNvSpPr/>
          <p:nvPr/>
        </p:nvSpPr>
        <p:spPr>
          <a:xfrm>
            <a:off x="11380006" y="2189952"/>
            <a:ext cx="2203632" cy="5759261"/>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D: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Evaluating</a:t>
            </a:r>
            <a:endParaRPr/>
          </a:p>
          <a:p>
            <a:pPr indent="0" lvl="0" marL="0" marR="0" rtl="0" algn="ctr">
              <a:spcBef>
                <a:spcPts val="0"/>
              </a:spcBef>
              <a:spcAft>
                <a:spcPts val="0"/>
              </a:spcAft>
              <a:buNone/>
            </a:pPr>
            <a:r>
              <a:t/>
            </a:r>
            <a:endParaRPr b="1"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 explain the success of the solution against the design specification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describe how the solution could be improved </a:t>
            </a:r>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0" name="Shape 670"/>
        <p:cNvGrpSpPr/>
        <p:nvPr/>
      </p:nvGrpSpPr>
      <p:grpSpPr>
        <a:xfrm>
          <a:off x="0" y="0"/>
          <a:ext cx="0" cy="0"/>
          <a:chOff x="0" y="0"/>
          <a:chExt cx="0" cy="0"/>
        </a:xfrm>
      </p:grpSpPr>
      <p:sp>
        <p:nvSpPr>
          <p:cNvPr id="671" name="Google Shape;671;p77"/>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672" name="Google Shape;672;p77"/>
          <p:cNvSpPr txBox="1"/>
          <p:nvPr/>
        </p:nvSpPr>
        <p:spPr>
          <a:xfrm>
            <a:off x="2018157" y="1925793"/>
            <a:ext cx="12021378" cy="5700161"/>
          </a:xfrm>
          <a:prstGeom prst="rect">
            <a:avLst/>
          </a:prstGeom>
          <a:noFill/>
          <a:ln>
            <a:noFill/>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SzPts val="2025"/>
              <a:buFont typeface="Arial"/>
              <a:buNone/>
            </a:pPr>
            <a:r>
              <a:rPr lang="en-GB" sz="2025">
                <a:solidFill>
                  <a:srgbClr val="FF0000"/>
                </a:solidFill>
                <a:latin typeface="Century Gothic"/>
                <a:ea typeface="Century Gothic"/>
                <a:cs typeface="Century Gothic"/>
                <a:sym typeface="Century Gothic"/>
              </a:rPr>
              <a:t>Using your research and analysis of the products, write a list of criteria of what your product </a:t>
            </a:r>
            <a:r>
              <a:rPr b="1" lang="en-GB" sz="2025" u="sng">
                <a:solidFill>
                  <a:srgbClr val="FF0000"/>
                </a:solidFill>
                <a:latin typeface="Century Gothic"/>
                <a:ea typeface="Century Gothic"/>
                <a:cs typeface="Century Gothic"/>
                <a:sym typeface="Century Gothic"/>
              </a:rPr>
              <a:t>must</a:t>
            </a:r>
            <a:r>
              <a:rPr lang="en-GB" sz="2025">
                <a:solidFill>
                  <a:srgbClr val="FF0000"/>
                </a:solidFill>
                <a:latin typeface="Century Gothic"/>
                <a:ea typeface="Century Gothic"/>
                <a:cs typeface="Century Gothic"/>
                <a:sym typeface="Century Gothic"/>
              </a:rPr>
              <a:t> have. You can use the questions below to help you. You must write in full sentences explaining what your product should do/have and could do/have. </a:t>
            </a:r>
            <a:endParaRPr/>
          </a:p>
          <a:p>
            <a:pPr indent="0" lvl="0" marL="0" marR="0" rtl="0" algn="l">
              <a:lnSpc>
                <a:spcPct val="110000"/>
              </a:lnSpc>
              <a:spcBef>
                <a:spcPts val="700"/>
              </a:spcBef>
              <a:spcAft>
                <a:spcPts val="0"/>
              </a:spcAft>
              <a:buClr>
                <a:schemeClr val="dk2"/>
              </a:buClr>
              <a:buSzPts val="2025"/>
              <a:buFont typeface="Arial"/>
              <a:buNone/>
            </a:pPr>
            <a:r>
              <a:rPr b="1" lang="en-GB" sz="2025">
                <a:solidFill>
                  <a:srgbClr val="FF0000"/>
                </a:solidFill>
                <a:latin typeface="Century Gothic"/>
                <a:ea typeface="Century Gothic"/>
                <a:cs typeface="Century Gothic"/>
                <a:sym typeface="Century Gothic"/>
              </a:rPr>
              <a:t>SUGGESTIONS</a:t>
            </a:r>
            <a:r>
              <a:rPr lang="en-GB" sz="2025">
                <a:solidFill>
                  <a:srgbClr val="FF0000"/>
                </a:solidFill>
                <a:latin typeface="Century Gothic"/>
                <a:ea typeface="Century Gothic"/>
                <a:cs typeface="Century Gothic"/>
                <a:sym typeface="Century Gothic"/>
              </a:rPr>
              <a:t>: A. Write a rough specification first and ask other pupils / teachers to read it. B. Look carefully at each statement and keep the English as clear and simple as possible. C. Limit the statements to between 7 to 12 points (maximum). D. Ensure most points refer directly to your research. </a:t>
            </a:r>
            <a:endParaRPr/>
          </a:p>
          <a:p>
            <a:pPr indent="0" lvl="0" marL="0" marR="0" rtl="0" algn="l">
              <a:lnSpc>
                <a:spcPct val="110000"/>
              </a:lnSpc>
              <a:spcBef>
                <a:spcPts val="700"/>
              </a:spcBef>
              <a:spcAft>
                <a:spcPts val="0"/>
              </a:spcAft>
              <a:buClr>
                <a:schemeClr val="dk2"/>
              </a:buClr>
              <a:buSzPts val="2025"/>
              <a:buFont typeface="Arial"/>
              <a:buNone/>
            </a:pPr>
            <a:r>
              <a:rPr lang="en-GB" sz="2025">
                <a:solidFill>
                  <a:schemeClr val="dk1"/>
                </a:solidFill>
                <a:latin typeface="Century Gothic"/>
                <a:ea typeface="Century Gothic"/>
                <a:cs typeface="Century Gothic"/>
                <a:sym typeface="Century Gothic"/>
              </a:rPr>
              <a:t>Remember your specification is a list of bullet points that will state what your produt should be like or have. </a:t>
            </a:r>
            <a:endParaRPr/>
          </a:p>
          <a:p>
            <a:pPr indent="0" lvl="0" marL="0" marR="0" rtl="0" algn="l">
              <a:lnSpc>
                <a:spcPct val="110000"/>
              </a:lnSpc>
              <a:spcBef>
                <a:spcPts val="700"/>
              </a:spcBef>
              <a:spcAft>
                <a:spcPts val="0"/>
              </a:spcAft>
              <a:buClr>
                <a:schemeClr val="dk2"/>
              </a:buClr>
              <a:buSzPts val="2025"/>
              <a:buFont typeface="Arial"/>
              <a:buNone/>
            </a:pPr>
            <a:r>
              <a:rPr lang="en-GB" sz="2025">
                <a:solidFill>
                  <a:schemeClr val="dk1"/>
                </a:solidFill>
                <a:latin typeface="Century Gothic"/>
                <a:ea typeface="Century Gothic"/>
                <a:cs typeface="Century Gothic"/>
                <a:sym typeface="Century Gothic"/>
              </a:rPr>
              <a:t>For Example:</a:t>
            </a:r>
            <a:endParaRPr/>
          </a:p>
          <a:p>
            <a:pPr indent="-228600" lvl="0" marL="228600" marR="0" rtl="0" algn="l">
              <a:lnSpc>
                <a:spcPct val="110000"/>
              </a:lnSpc>
              <a:spcBef>
                <a:spcPts val="700"/>
              </a:spcBef>
              <a:spcAft>
                <a:spcPts val="0"/>
              </a:spcAft>
              <a:buClr>
                <a:schemeClr val="dk2"/>
              </a:buClr>
              <a:buSzPts val="2025"/>
              <a:buFont typeface="Arial"/>
              <a:buChar char="•"/>
            </a:pPr>
            <a:r>
              <a:rPr lang="en-GB" sz="2025">
                <a:solidFill>
                  <a:schemeClr val="dk1"/>
                </a:solidFill>
                <a:latin typeface="Century Gothic"/>
                <a:ea typeface="Century Gothic"/>
                <a:cs typeface="Century Gothic"/>
                <a:sym typeface="Century Gothic"/>
              </a:rPr>
              <a:t>The Bobble-head should have a good quality finish. </a:t>
            </a:r>
            <a:endParaRPr/>
          </a:p>
          <a:p>
            <a:pPr indent="-228600" lvl="0" marL="228600" marR="0" rtl="0" algn="l">
              <a:lnSpc>
                <a:spcPct val="110000"/>
              </a:lnSpc>
              <a:spcBef>
                <a:spcPts val="700"/>
              </a:spcBef>
              <a:spcAft>
                <a:spcPts val="0"/>
              </a:spcAft>
              <a:buClr>
                <a:schemeClr val="dk2"/>
              </a:buClr>
              <a:buSzPts val="2025"/>
              <a:buFont typeface="Arial"/>
              <a:buChar char="•"/>
            </a:pPr>
            <a:r>
              <a:rPr lang="en-GB" sz="2025">
                <a:solidFill>
                  <a:schemeClr val="dk1"/>
                </a:solidFill>
                <a:latin typeface="Century Gothic"/>
                <a:ea typeface="Century Gothic"/>
                <a:cs typeface="Century Gothic"/>
                <a:sym typeface="Century Gothic"/>
              </a:rPr>
              <a:t>The Bobble-head should accommodate and be spacious enough for 1 person…..etc</a:t>
            </a:r>
            <a:endParaRPr sz="2025">
              <a:solidFill>
                <a:schemeClr val="dk1"/>
              </a:solidFill>
              <a:latin typeface="Century Gothic"/>
              <a:ea typeface="Century Gothic"/>
              <a:cs typeface="Century Gothic"/>
              <a:sym typeface="Century Gothic"/>
            </a:endParaRPr>
          </a:p>
          <a:p>
            <a:pPr indent="-100012" lvl="0" marL="228600" marR="0" rtl="0" algn="l">
              <a:lnSpc>
                <a:spcPct val="110000"/>
              </a:lnSpc>
              <a:spcBef>
                <a:spcPts val="700"/>
              </a:spcBef>
              <a:spcAft>
                <a:spcPts val="0"/>
              </a:spcAft>
              <a:buClr>
                <a:schemeClr val="dk2"/>
              </a:buClr>
              <a:buSzPts val="2025"/>
              <a:buFont typeface="Arial"/>
              <a:buNone/>
            </a:pPr>
            <a:r>
              <a:t/>
            </a:r>
            <a:endParaRPr sz="2025">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2025"/>
              <a:buFont typeface="Arial"/>
              <a:buNone/>
            </a:pPr>
            <a:r>
              <a:rPr lang="en-GB" sz="2025">
                <a:solidFill>
                  <a:schemeClr val="dk1"/>
                </a:solidFill>
                <a:latin typeface="Century Gothic"/>
                <a:ea typeface="Century Gothic"/>
                <a:cs typeface="Century Gothic"/>
                <a:sym typeface="Century Gothic"/>
              </a:rPr>
              <a:t>You sentences should start with…</a:t>
            </a:r>
            <a:endParaRPr/>
          </a:p>
          <a:p>
            <a:pPr indent="-228600" lvl="0" marL="228600" marR="0" rtl="0" algn="l">
              <a:lnSpc>
                <a:spcPct val="110000"/>
              </a:lnSpc>
              <a:spcBef>
                <a:spcPts val="700"/>
              </a:spcBef>
              <a:spcAft>
                <a:spcPts val="0"/>
              </a:spcAft>
              <a:buClr>
                <a:schemeClr val="dk2"/>
              </a:buClr>
              <a:buSzPts val="2025"/>
              <a:buFont typeface="Arial"/>
              <a:buChar char="•"/>
            </a:pPr>
            <a:r>
              <a:rPr lang="en-GB" sz="2025">
                <a:solidFill>
                  <a:schemeClr val="dk1"/>
                </a:solidFill>
                <a:latin typeface="Century Gothic"/>
                <a:ea typeface="Century Gothic"/>
                <a:cs typeface="Century Gothic"/>
                <a:sym typeface="Century Gothic"/>
              </a:rPr>
              <a:t>The Bobble-head will….</a:t>
            </a:r>
            <a:endParaRPr/>
          </a:p>
          <a:p>
            <a:pPr indent="-228600" lvl="0" marL="228600" marR="0" rtl="0" algn="l">
              <a:lnSpc>
                <a:spcPct val="110000"/>
              </a:lnSpc>
              <a:spcBef>
                <a:spcPts val="700"/>
              </a:spcBef>
              <a:spcAft>
                <a:spcPts val="0"/>
              </a:spcAft>
              <a:buClr>
                <a:schemeClr val="dk2"/>
              </a:buClr>
              <a:buSzPts val="2025"/>
              <a:buFont typeface="Arial"/>
              <a:buChar char="•"/>
            </a:pPr>
            <a:r>
              <a:rPr lang="en-GB" sz="2025">
                <a:solidFill>
                  <a:schemeClr val="dk1"/>
                </a:solidFill>
                <a:latin typeface="Century Gothic"/>
                <a:ea typeface="Century Gothic"/>
                <a:cs typeface="Century Gothic"/>
                <a:sym typeface="Century Gothic"/>
              </a:rPr>
              <a:t>The Bobble-head Should…</a:t>
            </a:r>
            <a:endParaRPr/>
          </a:p>
          <a:p>
            <a:pPr indent="-228600" lvl="0" marL="228600" marR="0" rtl="0" algn="l">
              <a:lnSpc>
                <a:spcPct val="110000"/>
              </a:lnSpc>
              <a:spcBef>
                <a:spcPts val="700"/>
              </a:spcBef>
              <a:spcAft>
                <a:spcPts val="0"/>
              </a:spcAft>
              <a:buClr>
                <a:schemeClr val="dk2"/>
              </a:buClr>
              <a:buSzPts val="2025"/>
              <a:buFont typeface="Arial"/>
              <a:buChar char="•"/>
            </a:pPr>
            <a:r>
              <a:rPr lang="en-GB" sz="2025">
                <a:solidFill>
                  <a:schemeClr val="dk1"/>
                </a:solidFill>
                <a:latin typeface="Century Gothic"/>
                <a:ea typeface="Century Gothic"/>
                <a:cs typeface="Century Gothic"/>
                <a:sym typeface="Century Gothic"/>
              </a:rPr>
              <a:t>The Bobble-head Could…..</a:t>
            </a:r>
            <a:endParaRPr/>
          </a:p>
          <a:p>
            <a:pPr indent="-228600" lvl="0" marL="228600" marR="0" rtl="0" algn="l">
              <a:lnSpc>
                <a:spcPct val="110000"/>
              </a:lnSpc>
              <a:spcBef>
                <a:spcPts val="700"/>
              </a:spcBef>
              <a:spcAft>
                <a:spcPts val="0"/>
              </a:spcAft>
              <a:buClr>
                <a:schemeClr val="dk2"/>
              </a:buClr>
              <a:buSzPts val="2025"/>
              <a:buFont typeface="Arial"/>
              <a:buChar char="•"/>
            </a:pPr>
            <a:r>
              <a:rPr lang="en-GB" sz="2025">
                <a:solidFill>
                  <a:schemeClr val="dk1"/>
                </a:solidFill>
                <a:latin typeface="Century Gothic"/>
                <a:ea typeface="Century Gothic"/>
                <a:cs typeface="Century Gothic"/>
                <a:sym typeface="Century Gothic"/>
              </a:rPr>
              <a:t>The Bobble-head must….</a:t>
            </a:r>
            <a:endParaRPr/>
          </a:p>
          <a:p>
            <a:pPr indent="-100012" lvl="0" marL="228600" marR="0" rtl="0" algn="l">
              <a:lnSpc>
                <a:spcPct val="110000"/>
              </a:lnSpc>
              <a:spcBef>
                <a:spcPts val="700"/>
              </a:spcBef>
              <a:spcAft>
                <a:spcPts val="0"/>
              </a:spcAft>
              <a:buClr>
                <a:schemeClr val="dk2"/>
              </a:buClr>
              <a:buSzPts val="2025"/>
              <a:buFont typeface="Arial"/>
              <a:buNone/>
            </a:pPr>
            <a:r>
              <a:t/>
            </a:r>
            <a:endParaRPr sz="2025">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2025"/>
              <a:buFont typeface="Arial"/>
              <a:buNone/>
            </a:pPr>
            <a:r>
              <a:t/>
            </a:r>
            <a:endParaRPr sz="2025">
              <a:solidFill>
                <a:srgbClr val="FF0000"/>
              </a:solidFill>
              <a:latin typeface="Century Gothic"/>
              <a:ea typeface="Century Gothic"/>
              <a:cs typeface="Century Gothic"/>
              <a:sym typeface="Century Gothic"/>
            </a:endParaRPr>
          </a:p>
        </p:txBody>
      </p:sp>
      <p:sp>
        <p:nvSpPr>
          <p:cNvPr id="673" name="Google Shape;673;p77"/>
          <p:cNvSpPr txBox="1"/>
          <p:nvPr/>
        </p:nvSpPr>
        <p:spPr>
          <a:xfrm>
            <a:off x="1689593" y="400132"/>
            <a:ext cx="12021378" cy="1525662"/>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rgbClr val="FF0000"/>
              </a:buClr>
              <a:buSzPts val="4499"/>
              <a:buFont typeface="Century Gothic"/>
              <a:buNone/>
            </a:pPr>
            <a:r>
              <a:rPr b="1" lang="en-GB" sz="4499" cap="none">
                <a:solidFill>
                  <a:srgbClr val="FF0000"/>
                </a:solidFill>
                <a:latin typeface="Century Gothic"/>
                <a:ea typeface="Century Gothic"/>
                <a:cs typeface="Century Gothic"/>
                <a:sym typeface="Century Gothic"/>
              </a:rPr>
              <a:t>TASK 4: </a:t>
            </a:r>
            <a:endParaRPr/>
          </a:p>
          <a:p>
            <a:pPr indent="0" lvl="0" marL="0" marR="0" rtl="0" algn="ctr">
              <a:lnSpc>
                <a:spcPct val="90000"/>
              </a:lnSpc>
              <a:spcBef>
                <a:spcPts val="0"/>
              </a:spcBef>
              <a:spcAft>
                <a:spcPts val="0"/>
              </a:spcAft>
              <a:buClr>
                <a:srgbClr val="FF0000"/>
              </a:buClr>
              <a:buSzPts val="4499"/>
              <a:buFont typeface="Century Gothic"/>
              <a:buNone/>
            </a:pPr>
            <a:r>
              <a:rPr b="1" lang="en-GB" sz="4499" cap="none">
                <a:solidFill>
                  <a:srgbClr val="FF0000"/>
                </a:solidFill>
                <a:latin typeface="Century Gothic"/>
                <a:ea typeface="Century Gothic"/>
                <a:cs typeface="Century Gothic"/>
                <a:sym typeface="Century Gothic"/>
              </a:rPr>
              <a:t>WRITE A DESIGN SPECIFICATION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7" name="Shape 677"/>
        <p:cNvGrpSpPr/>
        <p:nvPr/>
      </p:nvGrpSpPr>
      <p:grpSpPr>
        <a:xfrm>
          <a:off x="0" y="0"/>
          <a:ext cx="0" cy="0"/>
          <a:chOff x="0" y="0"/>
          <a:chExt cx="0" cy="0"/>
        </a:xfrm>
      </p:grpSpPr>
      <p:sp>
        <p:nvSpPr>
          <p:cNvPr id="678" name="Google Shape;678;p78"/>
          <p:cNvSpPr txBox="1"/>
          <p:nvPr>
            <p:ph idx="12" type="sldNum"/>
          </p:nvPr>
        </p:nvSpPr>
        <p:spPr>
          <a:xfrm>
            <a:off x="13679700" y="9631396"/>
            <a:ext cx="683700" cy="57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679" name="Google Shape;679;p78"/>
          <p:cNvSpPr txBox="1"/>
          <p:nvPr/>
        </p:nvSpPr>
        <p:spPr>
          <a:xfrm>
            <a:off x="1777754" y="702429"/>
            <a:ext cx="12021300" cy="752100"/>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chemeClr val="dk2"/>
              </a:buClr>
              <a:buSzPts val="4499"/>
              <a:buFont typeface="Century Gothic"/>
              <a:buNone/>
            </a:pPr>
            <a:r>
              <a:rPr b="1" lang="en-GB" sz="4499">
                <a:solidFill>
                  <a:schemeClr val="dk2"/>
                </a:solidFill>
                <a:latin typeface="Century Gothic"/>
                <a:ea typeface="Century Gothic"/>
                <a:cs typeface="Century Gothic"/>
                <a:sym typeface="Century Gothic"/>
              </a:rPr>
              <a:t>MOODBOARD</a:t>
            </a:r>
            <a:endParaRPr/>
          </a:p>
        </p:txBody>
      </p:sp>
      <p:sp>
        <p:nvSpPr>
          <p:cNvPr id="680" name="Google Shape;680;p78"/>
          <p:cNvSpPr/>
          <p:nvPr/>
        </p:nvSpPr>
        <p:spPr>
          <a:xfrm>
            <a:off x="568400" y="1454675"/>
            <a:ext cx="13794900" cy="1431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500">
                <a:solidFill>
                  <a:srgbClr val="FF0000"/>
                </a:solidFill>
                <a:latin typeface="Century Gothic"/>
                <a:ea typeface="Century Gothic"/>
                <a:cs typeface="Century Gothic"/>
                <a:sym typeface="Century Gothic"/>
              </a:rPr>
              <a:t>Find images of West african art from your book “Things fall apart”and bobble pens you like. Then create a collage of them here. Some key-words you could google are: </a:t>
            </a:r>
            <a:endParaRPr b="1" sz="1500">
              <a:solidFill>
                <a:srgbClr val="FF0000"/>
              </a:solidFill>
              <a:latin typeface="Century Gothic"/>
              <a:ea typeface="Century Gothic"/>
              <a:cs typeface="Century Gothic"/>
              <a:sym typeface="Century Gothic"/>
            </a:endParaRPr>
          </a:p>
          <a:p>
            <a:pPr indent="-323850" lvl="0" marL="457200" rtl="0" algn="ctr">
              <a:lnSpc>
                <a:spcPct val="115000"/>
              </a:lnSpc>
              <a:spcBef>
                <a:spcPts val="0"/>
              </a:spcBef>
              <a:spcAft>
                <a:spcPts val="0"/>
              </a:spcAft>
              <a:buClr>
                <a:schemeClr val="dk1"/>
              </a:buClr>
              <a:buSzPts val="1500"/>
              <a:buChar char="-"/>
            </a:pPr>
            <a:r>
              <a:rPr lang="en-GB" sz="1500">
                <a:solidFill>
                  <a:schemeClr val="dk1"/>
                </a:solidFill>
              </a:rPr>
              <a:t>Kente cloth</a:t>
            </a:r>
            <a:endParaRPr sz="1500">
              <a:solidFill>
                <a:schemeClr val="dk1"/>
              </a:solidFill>
            </a:endParaRPr>
          </a:p>
          <a:p>
            <a:pPr indent="-323850" lvl="0" marL="457200" rtl="0" algn="ctr">
              <a:lnSpc>
                <a:spcPct val="115000"/>
              </a:lnSpc>
              <a:spcBef>
                <a:spcPts val="0"/>
              </a:spcBef>
              <a:spcAft>
                <a:spcPts val="0"/>
              </a:spcAft>
              <a:buClr>
                <a:schemeClr val="dk1"/>
              </a:buClr>
              <a:buSzPts val="1500"/>
              <a:buChar char="-"/>
            </a:pPr>
            <a:r>
              <a:rPr lang="en-GB" sz="1500">
                <a:solidFill>
                  <a:schemeClr val="dk1"/>
                </a:solidFill>
              </a:rPr>
              <a:t>Djembe </a:t>
            </a:r>
            <a:endParaRPr sz="1500">
              <a:solidFill>
                <a:schemeClr val="dk1"/>
              </a:solidFill>
            </a:endParaRPr>
          </a:p>
          <a:p>
            <a:pPr indent="-323850" lvl="0" marL="457200" rtl="0" algn="ctr">
              <a:lnSpc>
                <a:spcPct val="115000"/>
              </a:lnSpc>
              <a:spcBef>
                <a:spcPts val="0"/>
              </a:spcBef>
              <a:spcAft>
                <a:spcPts val="0"/>
              </a:spcAft>
              <a:buClr>
                <a:schemeClr val="dk1"/>
              </a:buClr>
              <a:buSzPts val="1500"/>
              <a:buChar char="-"/>
            </a:pPr>
            <a:r>
              <a:rPr lang="en-GB" sz="1500">
                <a:solidFill>
                  <a:schemeClr val="dk1"/>
                </a:solidFill>
              </a:rPr>
              <a:t>Igbo</a:t>
            </a:r>
            <a:endParaRPr sz="1500">
              <a:solidFill>
                <a:schemeClr val="dk1"/>
              </a:solidFill>
            </a:endParaRPr>
          </a:p>
          <a:p>
            <a:pPr indent="-323850" lvl="0" marL="457200" rtl="0" algn="ctr">
              <a:lnSpc>
                <a:spcPct val="115000"/>
              </a:lnSpc>
              <a:spcBef>
                <a:spcPts val="0"/>
              </a:spcBef>
              <a:spcAft>
                <a:spcPts val="0"/>
              </a:spcAft>
              <a:buClr>
                <a:schemeClr val="dk1"/>
              </a:buClr>
              <a:buSzPts val="1500"/>
              <a:buChar char="-"/>
            </a:pPr>
            <a:r>
              <a:rPr lang="en-GB" sz="1500">
                <a:solidFill>
                  <a:schemeClr val="dk1"/>
                </a:solidFill>
              </a:rPr>
              <a:t>Yoruba</a:t>
            </a:r>
            <a:endParaRPr sz="1500">
              <a:solidFill>
                <a:schemeClr val="dk1"/>
              </a:solidFill>
            </a:endParaRPr>
          </a:p>
          <a:p>
            <a:pPr indent="-323850" lvl="0" marL="457200" rtl="0" algn="ctr">
              <a:lnSpc>
                <a:spcPct val="115000"/>
              </a:lnSpc>
              <a:spcBef>
                <a:spcPts val="0"/>
              </a:spcBef>
              <a:spcAft>
                <a:spcPts val="0"/>
              </a:spcAft>
              <a:buClr>
                <a:schemeClr val="dk1"/>
              </a:buClr>
              <a:buSzPts val="1500"/>
              <a:buChar char="-"/>
            </a:pPr>
            <a:r>
              <a:rPr lang="en-GB" sz="1500">
                <a:solidFill>
                  <a:schemeClr val="dk1"/>
                </a:solidFill>
              </a:rPr>
              <a:t>West African Art</a:t>
            </a:r>
            <a:endParaRPr sz="1500">
              <a:solidFill>
                <a:schemeClr val="dk1"/>
              </a:solidFill>
            </a:endParaRPr>
          </a:p>
          <a:p>
            <a:pPr indent="-323850" lvl="0" marL="457200" rtl="0" algn="ctr">
              <a:lnSpc>
                <a:spcPct val="115000"/>
              </a:lnSpc>
              <a:spcBef>
                <a:spcPts val="0"/>
              </a:spcBef>
              <a:spcAft>
                <a:spcPts val="0"/>
              </a:spcAft>
              <a:buClr>
                <a:schemeClr val="dk1"/>
              </a:buClr>
              <a:buSzPts val="1500"/>
              <a:buChar char="-"/>
            </a:pPr>
            <a:r>
              <a:rPr lang="en-GB" sz="1500">
                <a:solidFill>
                  <a:schemeClr val="dk1"/>
                </a:solidFill>
              </a:rPr>
              <a:t>Ghananian</a:t>
            </a:r>
            <a:endParaRPr sz="1500">
              <a:solidFill>
                <a:schemeClr val="dk1"/>
              </a:solidFill>
            </a:endParaRPr>
          </a:p>
          <a:p>
            <a:pPr indent="-323850" lvl="0" marL="457200" rtl="0" algn="ctr">
              <a:lnSpc>
                <a:spcPct val="115000"/>
              </a:lnSpc>
              <a:spcBef>
                <a:spcPts val="0"/>
              </a:spcBef>
              <a:spcAft>
                <a:spcPts val="0"/>
              </a:spcAft>
              <a:buClr>
                <a:schemeClr val="dk1"/>
              </a:buClr>
              <a:buSzPts val="1500"/>
              <a:buChar char="-"/>
            </a:pPr>
            <a:r>
              <a:rPr lang="en-GB" sz="1500">
                <a:solidFill>
                  <a:schemeClr val="dk1"/>
                </a:solidFill>
              </a:rPr>
              <a:t>Ashanti</a:t>
            </a:r>
            <a:endParaRPr sz="1500">
              <a:solidFill>
                <a:schemeClr val="dk1"/>
              </a:solidFill>
            </a:endParaRPr>
          </a:p>
          <a:p>
            <a:pPr indent="-323850" lvl="0" marL="457200" rtl="0" algn="ctr">
              <a:lnSpc>
                <a:spcPct val="115000"/>
              </a:lnSpc>
              <a:spcBef>
                <a:spcPts val="0"/>
              </a:spcBef>
              <a:spcAft>
                <a:spcPts val="0"/>
              </a:spcAft>
              <a:buClr>
                <a:schemeClr val="dk1"/>
              </a:buClr>
              <a:buSzPts val="1500"/>
              <a:buChar char="-"/>
            </a:pPr>
            <a:r>
              <a:rPr lang="en-GB" sz="1500">
                <a:solidFill>
                  <a:schemeClr val="dk1"/>
                </a:solidFill>
              </a:rPr>
              <a:t>Egwugwu</a:t>
            </a:r>
            <a:endParaRPr sz="1500">
              <a:solidFill>
                <a:schemeClr val="dk1"/>
              </a:solidFill>
            </a:endParaRPr>
          </a:p>
          <a:p>
            <a:pPr indent="-323850" lvl="0" marL="457200" rtl="0" algn="ctr">
              <a:lnSpc>
                <a:spcPct val="115000"/>
              </a:lnSpc>
              <a:spcBef>
                <a:spcPts val="0"/>
              </a:spcBef>
              <a:spcAft>
                <a:spcPts val="0"/>
              </a:spcAft>
              <a:buClr>
                <a:schemeClr val="dk1"/>
              </a:buClr>
              <a:buSzPts val="1500"/>
              <a:buChar char="-"/>
            </a:pPr>
            <a:r>
              <a:rPr lang="en-GB" sz="1500">
                <a:solidFill>
                  <a:schemeClr val="dk1"/>
                </a:solidFill>
              </a:rPr>
              <a:t>Cote d’ivoire </a:t>
            </a:r>
            <a:endParaRPr sz="1500">
              <a:solidFill>
                <a:schemeClr val="dk1"/>
              </a:solidFill>
            </a:endParaRPr>
          </a:p>
          <a:p>
            <a:pPr indent="-323850" lvl="0" marL="457200" rtl="0" algn="ctr">
              <a:lnSpc>
                <a:spcPct val="115000"/>
              </a:lnSpc>
              <a:spcBef>
                <a:spcPts val="0"/>
              </a:spcBef>
              <a:spcAft>
                <a:spcPts val="0"/>
              </a:spcAft>
              <a:buClr>
                <a:schemeClr val="dk1"/>
              </a:buClr>
              <a:buSzPts val="1500"/>
              <a:buChar char="-"/>
            </a:pPr>
            <a:r>
              <a:rPr lang="en-GB" sz="1500">
                <a:solidFill>
                  <a:schemeClr val="dk1"/>
                </a:solidFill>
              </a:rPr>
              <a:t>Things fall apart</a:t>
            </a:r>
            <a:endParaRPr sz="1500">
              <a:solidFill>
                <a:schemeClr val="dk1"/>
              </a:solidFill>
            </a:endParaRPr>
          </a:p>
          <a:p>
            <a:pPr indent="-323850" lvl="0" marL="457200" rtl="0" algn="ctr">
              <a:lnSpc>
                <a:spcPct val="115000"/>
              </a:lnSpc>
              <a:spcBef>
                <a:spcPts val="0"/>
              </a:spcBef>
              <a:spcAft>
                <a:spcPts val="0"/>
              </a:spcAft>
              <a:buClr>
                <a:schemeClr val="dk1"/>
              </a:buClr>
              <a:buSzPts val="1500"/>
              <a:buChar char="-"/>
            </a:pPr>
            <a:r>
              <a:rPr b="1" lang="en-GB" sz="1500">
                <a:solidFill>
                  <a:schemeClr val="dk1"/>
                </a:solidFill>
              </a:rPr>
              <a:t>Chinua Achebe</a:t>
            </a:r>
            <a:endParaRPr sz="1500">
              <a:solidFill>
                <a:schemeClr val="dk1"/>
              </a:solidFill>
            </a:endParaRPr>
          </a:p>
          <a:p>
            <a:pPr indent="0" lvl="0" marL="0" marR="0" rtl="0" algn="ctr">
              <a:spcBef>
                <a:spcPts val="0"/>
              </a:spcBef>
              <a:spcAft>
                <a:spcPts val="0"/>
              </a:spcAft>
              <a:buNone/>
            </a:pPr>
            <a:r>
              <a:t/>
            </a:r>
            <a:endParaRPr b="1" sz="1500">
              <a:solidFill>
                <a:srgbClr val="FF0000"/>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4" name="Shape 684"/>
        <p:cNvGrpSpPr/>
        <p:nvPr/>
      </p:nvGrpSpPr>
      <p:grpSpPr>
        <a:xfrm>
          <a:off x="0" y="0"/>
          <a:ext cx="0" cy="0"/>
          <a:chOff x="0" y="0"/>
          <a:chExt cx="0" cy="0"/>
        </a:xfrm>
      </p:grpSpPr>
      <p:sp>
        <p:nvSpPr>
          <p:cNvPr id="685" name="Google Shape;685;p79"/>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686" name="Google Shape;686;p79"/>
          <p:cNvSpPr txBox="1"/>
          <p:nvPr/>
        </p:nvSpPr>
        <p:spPr>
          <a:xfrm>
            <a:off x="1190026" y="2467429"/>
            <a:ext cx="6197746" cy="7634514"/>
          </a:xfrm>
          <a:prstGeom prst="rect">
            <a:avLst/>
          </a:prstGeom>
          <a:noFill/>
          <a:ln cap="flat" cmpd="sng" w="38100">
            <a:solidFill>
              <a:schemeClr val="dk1"/>
            </a:solidFill>
            <a:prstDash val="solid"/>
            <a:round/>
            <a:headEnd len="sm" w="sm" type="none"/>
            <a:tailEnd len="sm" w="sm" type="none"/>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SzPts val="1800"/>
              <a:buFont typeface="Arial"/>
              <a:buNone/>
            </a:pPr>
            <a:r>
              <a:rPr b="1" lang="en-GB" sz="1800">
                <a:solidFill>
                  <a:schemeClr val="dk1"/>
                </a:solidFill>
                <a:latin typeface="Century Gothic"/>
                <a:ea typeface="Century Gothic"/>
                <a:cs typeface="Century Gothic"/>
                <a:sym typeface="Century Gothic"/>
              </a:rPr>
              <a:t>AESTHETICS</a:t>
            </a:r>
            <a:endParaRPr b="1"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rPr lang="en-GB" sz="1350">
                <a:solidFill>
                  <a:schemeClr val="dk1"/>
                </a:solidFill>
                <a:latin typeface="Century Gothic"/>
                <a:ea typeface="Century Gothic"/>
                <a:cs typeface="Century Gothic"/>
                <a:sym typeface="Century Gothic"/>
              </a:rPr>
              <a:t>My product should…..</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800"/>
              <a:buFont typeface="Arial"/>
              <a:buNone/>
            </a:pPr>
            <a:r>
              <a:rPr b="1" lang="en-GB" sz="1800">
                <a:solidFill>
                  <a:schemeClr val="dk1"/>
                </a:solidFill>
                <a:latin typeface="Century Gothic"/>
                <a:ea typeface="Century Gothic"/>
                <a:cs typeface="Century Gothic"/>
                <a:sym typeface="Century Gothic"/>
              </a:rPr>
              <a:t>FUNCTION</a:t>
            </a:r>
            <a:endParaRPr b="1"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800"/>
              <a:buFont typeface="Arial"/>
              <a:buNone/>
            </a:pPr>
            <a:r>
              <a:rPr b="1" lang="en-GB" sz="1800">
                <a:solidFill>
                  <a:schemeClr val="dk1"/>
                </a:solidFill>
                <a:latin typeface="Century Gothic"/>
                <a:ea typeface="Century Gothic"/>
                <a:cs typeface="Century Gothic"/>
                <a:sym typeface="Century Gothic"/>
              </a:rPr>
              <a:t>MATERIALS</a:t>
            </a:r>
            <a:endParaRPr b="1"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p:txBody>
      </p:sp>
      <p:sp>
        <p:nvSpPr>
          <p:cNvPr id="687" name="Google Shape;687;p79"/>
          <p:cNvSpPr txBox="1"/>
          <p:nvPr/>
        </p:nvSpPr>
        <p:spPr>
          <a:xfrm>
            <a:off x="1777754" y="702429"/>
            <a:ext cx="12021378" cy="752234"/>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chemeClr val="dk2"/>
              </a:buClr>
              <a:buSzPts val="4499"/>
              <a:buFont typeface="Century Gothic"/>
              <a:buNone/>
            </a:pPr>
            <a:r>
              <a:rPr b="1" lang="en-GB" sz="4499" cap="none">
                <a:solidFill>
                  <a:schemeClr val="dk2"/>
                </a:solidFill>
                <a:latin typeface="Century Gothic"/>
                <a:ea typeface="Century Gothic"/>
                <a:cs typeface="Century Gothic"/>
                <a:sym typeface="Century Gothic"/>
              </a:rPr>
              <a:t>DESIGN</a:t>
            </a:r>
            <a:r>
              <a:rPr lang="en-GB" sz="4499" cap="none">
                <a:solidFill>
                  <a:schemeClr val="dk2"/>
                </a:solidFill>
                <a:latin typeface="Century Gothic"/>
                <a:ea typeface="Century Gothic"/>
                <a:cs typeface="Century Gothic"/>
                <a:sym typeface="Century Gothic"/>
              </a:rPr>
              <a:t> </a:t>
            </a:r>
            <a:r>
              <a:rPr b="1" lang="en-GB" sz="4499" cap="none">
                <a:solidFill>
                  <a:schemeClr val="dk2"/>
                </a:solidFill>
                <a:latin typeface="Century Gothic"/>
                <a:ea typeface="Century Gothic"/>
                <a:cs typeface="Century Gothic"/>
                <a:sym typeface="Century Gothic"/>
              </a:rPr>
              <a:t>SPECIFICATION</a:t>
            </a:r>
            <a:endParaRPr/>
          </a:p>
        </p:txBody>
      </p:sp>
      <p:sp>
        <p:nvSpPr>
          <p:cNvPr id="688" name="Google Shape;688;p79"/>
          <p:cNvSpPr/>
          <p:nvPr/>
        </p:nvSpPr>
        <p:spPr>
          <a:xfrm>
            <a:off x="3823380" y="1454663"/>
            <a:ext cx="755967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800">
                <a:solidFill>
                  <a:srgbClr val="FF0000"/>
                </a:solidFill>
                <a:latin typeface="Century Gothic"/>
                <a:ea typeface="Century Gothic"/>
                <a:cs typeface="Century Gothic"/>
                <a:sym typeface="Century Gothic"/>
              </a:rPr>
              <a:t>Make sure to start all your sentences with: </a:t>
            </a:r>
            <a:endParaRPr/>
          </a:p>
          <a:p>
            <a:pPr indent="0" lvl="0" marL="0" marR="0" rtl="0" algn="ctr">
              <a:spcBef>
                <a:spcPts val="0"/>
              </a:spcBef>
              <a:spcAft>
                <a:spcPts val="0"/>
              </a:spcAft>
              <a:buNone/>
            </a:pPr>
            <a:r>
              <a:rPr b="1" lang="en-GB" sz="1800">
                <a:solidFill>
                  <a:srgbClr val="FF0000"/>
                </a:solidFill>
                <a:latin typeface="Century Gothic"/>
                <a:ea typeface="Century Gothic"/>
                <a:cs typeface="Century Gothic"/>
                <a:sym typeface="Century Gothic"/>
              </a:rPr>
              <a:t>My product </a:t>
            </a:r>
            <a:r>
              <a:rPr b="1" lang="en-GB" sz="1800" u="sng">
                <a:solidFill>
                  <a:srgbClr val="FF0000"/>
                </a:solidFill>
                <a:latin typeface="Century Gothic"/>
                <a:ea typeface="Century Gothic"/>
                <a:cs typeface="Century Gothic"/>
                <a:sym typeface="Century Gothic"/>
              </a:rPr>
              <a:t>SHOULD / COULD / MUST / </a:t>
            </a:r>
            <a:r>
              <a:rPr b="1" lang="en-GB" sz="1800">
                <a:solidFill>
                  <a:srgbClr val="FF0000"/>
                </a:solidFill>
                <a:latin typeface="Century Gothic"/>
                <a:ea typeface="Century Gothic"/>
                <a:cs typeface="Century Gothic"/>
                <a:sym typeface="Century Gothic"/>
              </a:rPr>
              <a:t>….</a:t>
            </a:r>
            <a:endParaRPr/>
          </a:p>
        </p:txBody>
      </p:sp>
      <p:sp>
        <p:nvSpPr>
          <p:cNvPr id="689" name="Google Shape;689;p79"/>
          <p:cNvSpPr txBox="1"/>
          <p:nvPr/>
        </p:nvSpPr>
        <p:spPr>
          <a:xfrm>
            <a:off x="7982712" y="2467429"/>
            <a:ext cx="6197746" cy="7634514"/>
          </a:xfrm>
          <a:prstGeom prst="rect">
            <a:avLst/>
          </a:prstGeom>
          <a:noFill/>
          <a:ln cap="flat" cmpd="sng" w="38100">
            <a:solidFill>
              <a:schemeClr val="dk1"/>
            </a:solidFill>
            <a:prstDash val="solid"/>
            <a:round/>
            <a:headEnd len="sm" w="sm" type="none"/>
            <a:tailEnd len="sm" w="sm" type="none"/>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SzPts val="1800"/>
              <a:buFont typeface="Arial"/>
              <a:buNone/>
            </a:pPr>
            <a:r>
              <a:rPr b="1" lang="en-GB" sz="1800">
                <a:solidFill>
                  <a:schemeClr val="dk1"/>
                </a:solidFill>
                <a:latin typeface="Century Gothic"/>
                <a:ea typeface="Century Gothic"/>
                <a:cs typeface="Century Gothic"/>
                <a:sym typeface="Century Gothic"/>
              </a:rPr>
              <a:t>MANUFACTURE</a:t>
            </a:r>
            <a:endParaRPr b="1"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800"/>
              <a:buFont typeface="Arial"/>
              <a:buNone/>
            </a:pPr>
            <a:r>
              <a:rPr b="1" lang="en-GB" sz="1800">
                <a:solidFill>
                  <a:schemeClr val="dk1"/>
                </a:solidFill>
                <a:latin typeface="Century Gothic"/>
                <a:ea typeface="Century Gothic"/>
                <a:cs typeface="Century Gothic"/>
                <a:sym typeface="Century Gothic"/>
              </a:rPr>
              <a:t>USER</a:t>
            </a:r>
            <a:endParaRPr b="1"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800"/>
              <a:buFont typeface="Arial"/>
              <a:buNone/>
            </a:pPr>
            <a:r>
              <a:rPr b="1" lang="en-GB" sz="1800">
                <a:solidFill>
                  <a:schemeClr val="dk1"/>
                </a:solidFill>
                <a:latin typeface="Century Gothic"/>
                <a:ea typeface="Century Gothic"/>
                <a:cs typeface="Century Gothic"/>
                <a:sym typeface="Century Gothic"/>
              </a:rPr>
              <a:t>SIZE</a:t>
            </a:r>
            <a:r>
              <a:rPr lang="en-GB" sz="1350">
                <a:solidFill>
                  <a:schemeClr val="dk1"/>
                </a:solidFill>
                <a:latin typeface="Century Gothic"/>
                <a:ea typeface="Century Gothic"/>
                <a:cs typeface="Century Gothic"/>
                <a:sym typeface="Century Gothic"/>
              </a:rPr>
              <a:t> </a:t>
            </a:r>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800"/>
              <a:buFont typeface="Arial"/>
              <a:buNone/>
            </a:pPr>
            <a:r>
              <a:rPr b="1" lang="en-GB" sz="1800">
                <a:solidFill>
                  <a:schemeClr val="dk1"/>
                </a:solidFill>
                <a:latin typeface="Century Gothic"/>
                <a:ea typeface="Century Gothic"/>
                <a:cs typeface="Century Gothic"/>
                <a:sym typeface="Century Gothic"/>
              </a:rPr>
              <a:t>SAFETY</a:t>
            </a:r>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350"/>
              <a:buFont typeface="Arial"/>
              <a:buNone/>
            </a:pPr>
            <a:r>
              <a:t/>
            </a:r>
            <a:endParaRPr sz="1350">
              <a:solidFill>
                <a:schemeClr val="dk1"/>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3" name="Shape 693"/>
        <p:cNvGrpSpPr/>
        <p:nvPr/>
      </p:nvGrpSpPr>
      <p:grpSpPr>
        <a:xfrm>
          <a:off x="0" y="0"/>
          <a:ext cx="0" cy="0"/>
          <a:chOff x="0" y="0"/>
          <a:chExt cx="0" cy="0"/>
        </a:xfrm>
      </p:grpSpPr>
      <p:sp>
        <p:nvSpPr>
          <p:cNvPr id="694" name="Google Shape;694;p80"/>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695" name="Google Shape;695;p80"/>
          <p:cNvSpPr txBox="1"/>
          <p:nvPr/>
        </p:nvSpPr>
        <p:spPr>
          <a:xfrm>
            <a:off x="1692586" y="416721"/>
            <a:ext cx="12021378" cy="1993021"/>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rgbClr val="FF0000"/>
              </a:buClr>
              <a:buSzPts val="4499"/>
              <a:buFont typeface="Century Gothic"/>
              <a:buNone/>
            </a:pPr>
            <a:r>
              <a:rPr b="1" lang="en-GB" sz="4499" cap="none">
                <a:solidFill>
                  <a:srgbClr val="FF0000"/>
                </a:solidFill>
                <a:latin typeface="Century Gothic"/>
                <a:ea typeface="Century Gothic"/>
                <a:cs typeface="Century Gothic"/>
                <a:sym typeface="Century Gothic"/>
              </a:rPr>
              <a:t>TASK 5: DESIGN IDEA 1&amp;2</a:t>
            </a:r>
            <a:endParaRPr/>
          </a:p>
        </p:txBody>
      </p:sp>
      <p:sp>
        <p:nvSpPr>
          <p:cNvPr id="696" name="Google Shape;696;p80"/>
          <p:cNvSpPr txBox="1"/>
          <p:nvPr/>
        </p:nvSpPr>
        <p:spPr>
          <a:xfrm>
            <a:off x="1692586" y="1118903"/>
            <a:ext cx="12244092" cy="1055743"/>
          </a:xfrm>
          <a:prstGeom prst="rect">
            <a:avLst/>
          </a:prstGeom>
          <a:noFill/>
          <a:ln>
            <a:noFill/>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SzPts val="2035"/>
              <a:buFont typeface="Arial"/>
              <a:buNone/>
            </a:pPr>
            <a:r>
              <a:rPr lang="en-GB" sz="2035">
                <a:solidFill>
                  <a:srgbClr val="FF0000"/>
                </a:solidFill>
                <a:latin typeface="Century Gothic"/>
                <a:ea typeface="Century Gothic"/>
                <a:cs typeface="Century Gothic"/>
                <a:sym typeface="Century Gothic"/>
              </a:rPr>
              <a:t>Sketch your Bobble-head monster designs on the worksheet “Design Ideas”. Then take good quality pictures of your design ideas and put them below. Make sure to analyse them properly.</a:t>
            </a:r>
            <a:endParaRPr/>
          </a:p>
        </p:txBody>
      </p:sp>
      <p:sp>
        <p:nvSpPr>
          <p:cNvPr id="697" name="Google Shape;697;p80"/>
          <p:cNvSpPr txBox="1"/>
          <p:nvPr/>
        </p:nvSpPr>
        <p:spPr>
          <a:xfrm>
            <a:off x="1342727" y="1847053"/>
            <a:ext cx="1237123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9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1" lang="en-GB" sz="900">
                <a:solidFill>
                  <a:schemeClr val="dk1"/>
                </a:solidFill>
                <a:latin typeface="Century Gothic"/>
                <a:ea typeface="Century Gothic"/>
                <a:cs typeface="Century Gothic"/>
                <a:sym typeface="Century Gothic"/>
              </a:rPr>
              <a:t>1.  What do you like about the design?		2, What do you dislike about your design?		3. What do you think of the colour scheme?		4. How can you improve the design?</a:t>
            </a:r>
            <a:endParaRPr/>
          </a:p>
          <a:p>
            <a:pPr indent="0" lvl="0" marL="0" marR="0" rtl="0" algn="ctr">
              <a:spcBef>
                <a:spcPts val="0"/>
              </a:spcBef>
              <a:spcAft>
                <a:spcPts val="0"/>
              </a:spcAft>
              <a:buNone/>
            </a:pPr>
            <a:r>
              <a:t/>
            </a:r>
            <a:endParaRPr b="1" sz="9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1" lang="en-GB" sz="900">
                <a:solidFill>
                  <a:schemeClr val="dk1"/>
                </a:solidFill>
                <a:latin typeface="Century Gothic"/>
                <a:ea typeface="Century Gothic"/>
                <a:cs typeface="Century Gothic"/>
                <a:sym typeface="Century Gothic"/>
              </a:rPr>
              <a:t>5. Does your design meet your specification points, explain a few that meet it and some that do not meet it?</a:t>
            </a:r>
            <a:endParaRPr b="1" sz="900">
              <a:solidFill>
                <a:schemeClr val="dk1"/>
              </a:solidFill>
              <a:latin typeface="Century Gothic"/>
              <a:ea typeface="Century Gothic"/>
              <a:cs typeface="Century Gothic"/>
              <a:sym typeface="Century Gothic"/>
            </a:endParaRPr>
          </a:p>
        </p:txBody>
      </p:sp>
      <p:sp>
        <p:nvSpPr>
          <p:cNvPr id="698" name="Google Shape;698;p80"/>
          <p:cNvSpPr/>
          <p:nvPr/>
        </p:nvSpPr>
        <p:spPr>
          <a:xfrm>
            <a:off x="1413427" y="2741118"/>
            <a:ext cx="504442" cy="494491"/>
          </a:xfrm>
          <a:prstGeom prst="ellipse">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dk1"/>
              </a:solidFill>
              <a:latin typeface="Century Gothic"/>
              <a:ea typeface="Century Gothic"/>
              <a:cs typeface="Century Gothic"/>
              <a:sym typeface="Century Gothic"/>
            </a:endParaRPr>
          </a:p>
        </p:txBody>
      </p:sp>
      <p:sp>
        <p:nvSpPr>
          <p:cNvPr id="699" name="Google Shape;699;p80"/>
          <p:cNvSpPr/>
          <p:nvPr/>
        </p:nvSpPr>
        <p:spPr>
          <a:xfrm>
            <a:off x="1308464" y="2633515"/>
            <a:ext cx="6105230" cy="7889966"/>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00" name="Google Shape;700;p80"/>
          <p:cNvSpPr/>
          <p:nvPr/>
        </p:nvSpPr>
        <p:spPr>
          <a:xfrm>
            <a:off x="7512289" y="2633515"/>
            <a:ext cx="6167411" cy="7889966"/>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01" name="Google Shape;701;p80"/>
          <p:cNvSpPr/>
          <p:nvPr/>
        </p:nvSpPr>
        <p:spPr>
          <a:xfrm>
            <a:off x="1413427" y="9416407"/>
            <a:ext cx="5895303" cy="954107"/>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400">
                <a:solidFill>
                  <a:schemeClr val="dk1"/>
                </a:solidFill>
                <a:latin typeface="Century Gothic"/>
                <a:ea typeface="Century Gothic"/>
                <a:cs typeface="Century Gothic"/>
                <a:sym typeface="Century Gothic"/>
              </a:rPr>
              <a:t>________________________________________________________________________________________________________________________________________________________________________________________________</a:t>
            </a:r>
            <a:endParaRPr/>
          </a:p>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
        <p:nvSpPr>
          <p:cNvPr id="702" name="Google Shape;702;p80"/>
          <p:cNvSpPr/>
          <p:nvPr/>
        </p:nvSpPr>
        <p:spPr>
          <a:xfrm>
            <a:off x="7648342" y="9416406"/>
            <a:ext cx="5895303" cy="954107"/>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400">
                <a:solidFill>
                  <a:schemeClr val="dk1"/>
                </a:solidFill>
                <a:latin typeface="Century Gothic"/>
                <a:ea typeface="Century Gothic"/>
                <a:cs typeface="Century Gothic"/>
                <a:sym typeface="Century Gothic"/>
              </a:rPr>
              <a:t>________________________________________________________________________________________________________________________________________________________________________________________________</a:t>
            </a:r>
            <a:endParaRPr/>
          </a:p>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
        <p:nvSpPr>
          <p:cNvPr id="703" name="Google Shape;703;p80"/>
          <p:cNvSpPr/>
          <p:nvPr/>
        </p:nvSpPr>
        <p:spPr>
          <a:xfrm>
            <a:off x="7648342" y="2741118"/>
            <a:ext cx="504442" cy="494491"/>
          </a:xfrm>
          <a:prstGeom prst="ellipse">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dk1"/>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7" name="Shape 707"/>
        <p:cNvGrpSpPr/>
        <p:nvPr/>
      </p:nvGrpSpPr>
      <p:grpSpPr>
        <a:xfrm>
          <a:off x="0" y="0"/>
          <a:ext cx="0" cy="0"/>
          <a:chOff x="0" y="0"/>
          <a:chExt cx="0" cy="0"/>
        </a:xfrm>
      </p:grpSpPr>
      <p:sp>
        <p:nvSpPr>
          <p:cNvPr id="708" name="Google Shape;708;p81"/>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709" name="Google Shape;709;p81"/>
          <p:cNvSpPr txBox="1"/>
          <p:nvPr/>
        </p:nvSpPr>
        <p:spPr>
          <a:xfrm>
            <a:off x="1692587" y="637125"/>
            <a:ext cx="12021378" cy="1993021"/>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rgbClr val="FF0000"/>
              </a:buClr>
              <a:buSzPts val="4499"/>
              <a:buFont typeface="Century Gothic"/>
              <a:buNone/>
            </a:pPr>
            <a:r>
              <a:rPr b="1" lang="en-GB" sz="4499" cap="none">
                <a:solidFill>
                  <a:srgbClr val="FF0000"/>
                </a:solidFill>
                <a:latin typeface="Century Gothic"/>
                <a:ea typeface="Century Gothic"/>
                <a:cs typeface="Century Gothic"/>
                <a:sym typeface="Century Gothic"/>
              </a:rPr>
              <a:t>DESIGN IDEA 3&amp;4</a:t>
            </a:r>
            <a:endParaRPr/>
          </a:p>
        </p:txBody>
      </p:sp>
      <p:sp>
        <p:nvSpPr>
          <p:cNvPr id="710" name="Google Shape;710;p81"/>
          <p:cNvSpPr txBox="1"/>
          <p:nvPr/>
        </p:nvSpPr>
        <p:spPr>
          <a:xfrm>
            <a:off x="1516898" y="1529955"/>
            <a:ext cx="1237123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9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1" lang="en-GB" sz="900">
                <a:solidFill>
                  <a:schemeClr val="dk1"/>
                </a:solidFill>
                <a:latin typeface="Century Gothic"/>
                <a:ea typeface="Century Gothic"/>
                <a:cs typeface="Century Gothic"/>
                <a:sym typeface="Century Gothic"/>
              </a:rPr>
              <a:t>1.  What do you like about the design?		2, What do you dislike about your design?		3. What do you think of the colour scheme?		4. How can you improve the design?</a:t>
            </a:r>
            <a:endParaRPr/>
          </a:p>
          <a:p>
            <a:pPr indent="0" lvl="0" marL="0" marR="0" rtl="0" algn="ctr">
              <a:spcBef>
                <a:spcPts val="0"/>
              </a:spcBef>
              <a:spcAft>
                <a:spcPts val="0"/>
              </a:spcAft>
              <a:buNone/>
            </a:pPr>
            <a:r>
              <a:t/>
            </a:r>
            <a:endParaRPr b="1" sz="9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1" lang="en-GB" sz="900">
                <a:solidFill>
                  <a:schemeClr val="dk1"/>
                </a:solidFill>
                <a:latin typeface="Century Gothic"/>
                <a:ea typeface="Century Gothic"/>
                <a:cs typeface="Century Gothic"/>
                <a:sym typeface="Century Gothic"/>
              </a:rPr>
              <a:t>5. Does your design meet your specification points, explain a few that meet it and some that do not meet it?</a:t>
            </a:r>
            <a:endParaRPr b="1" sz="900">
              <a:solidFill>
                <a:schemeClr val="dk1"/>
              </a:solidFill>
              <a:latin typeface="Century Gothic"/>
              <a:ea typeface="Century Gothic"/>
              <a:cs typeface="Century Gothic"/>
              <a:sym typeface="Century Gothic"/>
            </a:endParaRPr>
          </a:p>
        </p:txBody>
      </p:sp>
      <p:sp>
        <p:nvSpPr>
          <p:cNvPr id="711" name="Google Shape;711;p81"/>
          <p:cNvSpPr/>
          <p:nvPr/>
        </p:nvSpPr>
        <p:spPr>
          <a:xfrm>
            <a:off x="1587598" y="2424020"/>
            <a:ext cx="504442" cy="494491"/>
          </a:xfrm>
          <a:prstGeom prst="ellipse">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dk1"/>
              </a:solidFill>
              <a:latin typeface="Century Gothic"/>
              <a:ea typeface="Century Gothic"/>
              <a:cs typeface="Century Gothic"/>
              <a:sym typeface="Century Gothic"/>
            </a:endParaRPr>
          </a:p>
        </p:txBody>
      </p:sp>
      <p:sp>
        <p:nvSpPr>
          <p:cNvPr id="712" name="Google Shape;712;p81"/>
          <p:cNvSpPr/>
          <p:nvPr/>
        </p:nvSpPr>
        <p:spPr>
          <a:xfrm>
            <a:off x="1482635" y="2316417"/>
            <a:ext cx="6105230" cy="7889966"/>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13" name="Google Shape;713;p81"/>
          <p:cNvSpPr/>
          <p:nvPr/>
        </p:nvSpPr>
        <p:spPr>
          <a:xfrm>
            <a:off x="7686460" y="2316417"/>
            <a:ext cx="6167411" cy="7889966"/>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14" name="Google Shape;714;p81"/>
          <p:cNvSpPr/>
          <p:nvPr/>
        </p:nvSpPr>
        <p:spPr>
          <a:xfrm>
            <a:off x="1587598" y="9099309"/>
            <a:ext cx="5895303" cy="954107"/>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400">
                <a:solidFill>
                  <a:schemeClr val="dk1"/>
                </a:solidFill>
                <a:latin typeface="Century Gothic"/>
                <a:ea typeface="Century Gothic"/>
                <a:cs typeface="Century Gothic"/>
                <a:sym typeface="Century Gothic"/>
              </a:rPr>
              <a:t>________________________________________________________________________________________________________________________________________________________________________________________________</a:t>
            </a:r>
            <a:endParaRPr/>
          </a:p>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
        <p:nvSpPr>
          <p:cNvPr id="715" name="Google Shape;715;p81"/>
          <p:cNvSpPr/>
          <p:nvPr/>
        </p:nvSpPr>
        <p:spPr>
          <a:xfrm>
            <a:off x="7822513" y="9099308"/>
            <a:ext cx="5895303" cy="954107"/>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400">
                <a:solidFill>
                  <a:schemeClr val="dk1"/>
                </a:solidFill>
                <a:latin typeface="Century Gothic"/>
                <a:ea typeface="Century Gothic"/>
                <a:cs typeface="Century Gothic"/>
                <a:sym typeface="Century Gothic"/>
              </a:rPr>
              <a:t>________________________________________________________________________________________________________________________________________________________________________________________________</a:t>
            </a:r>
            <a:endParaRPr/>
          </a:p>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
        <p:nvSpPr>
          <p:cNvPr id="716" name="Google Shape;716;p81"/>
          <p:cNvSpPr/>
          <p:nvPr/>
        </p:nvSpPr>
        <p:spPr>
          <a:xfrm>
            <a:off x="7822513" y="2424020"/>
            <a:ext cx="504442" cy="494491"/>
          </a:xfrm>
          <a:prstGeom prst="ellipse">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dk1"/>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0" name="Shape 720"/>
        <p:cNvGrpSpPr/>
        <p:nvPr/>
      </p:nvGrpSpPr>
      <p:grpSpPr>
        <a:xfrm>
          <a:off x="0" y="0"/>
          <a:ext cx="0" cy="0"/>
          <a:chOff x="0" y="0"/>
          <a:chExt cx="0" cy="0"/>
        </a:xfrm>
      </p:grpSpPr>
      <p:sp>
        <p:nvSpPr>
          <p:cNvPr id="721" name="Google Shape;721;p82"/>
          <p:cNvSpPr txBox="1"/>
          <p:nvPr/>
        </p:nvSpPr>
        <p:spPr>
          <a:xfrm>
            <a:off x="1353081" y="178393"/>
            <a:ext cx="12279086" cy="71545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4049">
                <a:solidFill>
                  <a:srgbClr val="FF0000"/>
                </a:solidFill>
                <a:latin typeface="Century Gothic"/>
                <a:ea typeface="Century Gothic"/>
                <a:cs typeface="Century Gothic"/>
                <a:sym typeface="Century Gothic"/>
              </a:rPr>
              <a:t>TASK 6A: Presenting</a:t>
            </a:r>
            <a:r>
              <a:rPr b="1" lang="en-GB" sz="4049">
                <a:solidFill>
                  <a:srgbClr val="FF0000"/>
                </a:solidFill>
                <a:latin typeface="Century Gothic"/>
                <a:ea typeface="Century Gothic"/>
                <a:cs typeface="Century Gothic"/>
                <a:sym typeface="Century Gothic"/>
              </a:rPr>
              <a:t> </a:t>
            </a:r>
            <a:r>
              <a:rPr b="1" lang="en-GB" sz="4049">
                <a:solidFill>
                  <a:srgbClr val="FF0000"/>
                </a:solidFill>
                <a:latin typeface="Century Gothic"/>
                <a:ea typeface="Century Gothic"/>
                <a:cs typeface="Century Gothic"/>
                <a:sym typeface="Century Gothic"/>
              </a:rPr>
              <a:t>your Chosen design</a:t>
            </a:r>
            <a:endParaRPr b="1" sz="4049">
              <a:solidFill>
                <a:srgbClr val="FF0000"/>
              </a:solidFill>
              <a:latin typeface="Century Gothic"/>
              <a:ea typeface="Century Gothic"/>
              <a:cs typeface="Century Gothic"/>
              <a:sym typeface="Century Gothic"/>
            </a:endParaRPr>
          </a:p>
        </p:txBody>
      </p:sp>
      <p:sp>
        <p:nvSpPr>
          <p:cNvPr id="722" name="Google Shape;722;p82"/>
          <p:cNvSpPr txBox="1"/>
          <p:nvPr/>
        </p:nvSpPr>
        <p:spPr>
          <a:xfrm>
            <a:off x="534827" y="1030810"/>
            <a:ext cx="13915595"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rgbClr val="FF0000"/>
                </a:solidFill>
                <a:latin typeface="Century Gothic"/>
                <a:ea typeface="Century Gothic"/>
                <a:cs typeface="Century Gothic"/>
                <a:sym typeface="Century Gothic"/>
              </a:rPr>
              <a:t>For this task you need to select </a:t>
            </a:r>
            <a:r>
              <a:rPr b="1" lang="en-GB" sz="1600" u="sng">
                <a:solidFill>
                  <a:srgbClr val="FF0000"/>
                </a:solidFill>
                <a:latin typeface="Century Gothic"/>
                <a:ea typeface="Century Gothic"/>
                <a:cs typeface="Century Gothic"/>
                <a:sym typeface="Century Gothic"/>
              </a:rPr>
              <a:t>one</a:t>
            </a:r>
            <a:r>
              <a:rPr lang="en-GB" sz="1600">
                <a:solidFill>
                  <a:srgbClr val="FF0000"/>
                </a:solidFill>
                <a:latin typeface="Century Gothic"/>
                <a:ea typeface="Century Gothic"/>
                <a:cs typeface="Century Gothic"/>
                <a:sym typeface="Century Gothic"/>
              </a:rPr>
              <a:t> of your 4 design ideas and develop as well as present it neatly below. You need to present it as best as you can. You will be graded on presentation and analysis of your design. </a:t>
            </a:r>
            <a:endParaRPr i="1" sz="1600">
              <a:solidFill>
                <a:srgbClr val="FF0000"/>
              </a:solidFill>
              <a:latin typeface="Century Gothic"/>
              <a:ea typeface="Century Gothic"/>
              <a:cs typeface="Century Gothic"/>
              <a:sym typeface="Century Gothic"/>
            </a:endParaRPr>
          </a:p>
        </p:txBody>
      </p:sp>
      <p:sp>
        <p:nvSpPr>
          <p:cNvPr id="723" name="Google Shape;723;p82"/>
          <p:cNvSpPr/>
          <p:nvPr/>
        </p:nvSpPr>
        <p:spPr>
          <a:xfrm>
            <a:off x="348350" y="2135750"/>
            <a:ext cx="7148100" cy="8363700"/>
          </a:xfrm>
          <a:prstGeom prst="rect">
            <a:avLst/>
          </a:prstGeom>
          <a:solidFill>
            <a:schemeClr val="lt1"/>
          </a:solidFill>
          <a:ln cap="flat" cmpd="sng" w="762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341" u="sng">
                <a:latin typeface="Century Gothic"/>
                <a:ea typeface="Century Gothic"/>
                <a:cs typeface="Century Gothic"/>
                <a:sym typeface="Century Gothic"/>
              </a:rPr>
              <a:t>HEAD </a:t>
            </a:r>
            <a:r>
              <a:rPr b="1" lang="en-GB" sz="2341">
                <a:latin typeface="Century Gothic"/>
                <a:ea typeface="Century Gothic"/>
                <a:cs typeface="Century Gothic"/>
                <a:sym typeface="Century Gothic"/>
              </a:rPr>
              <a:t>OF BOBBLE HEAD GOES HERE</a:t>
            </a:r>
            <a:endParaRPr b="1" sz="2341">
              <a:latin typeface="Century Gothic"/>
              <a:ea typeface="Century Gothic"/>
              <a:cs typeface="Century Gothic"/>
              <a:sym typeface="Century Gothic"/>
            </a:endParaRPr>
          </a:p>
        </p:txBody>
      </p:sp>
      <p:sp>
        <p:nvSpPr>
          <p:cNvPr id="724" name="Google Shape;724;p82"/>
          <p:cNvSpPr/>
          <p:nvPr/>
        </p:nvSpPr>
        <p:spPr>
          <a:xfrm>
            <a:off x="7653612" y="2135750"/>
            <a:ext cx="7148100" cy="8363700"/>
          </a:xfrm>
          <a:prstGeom prst="rect">
            <a:avLst/>
          </a:prstGeom>
          <a:solidFill>
            <a:schemeClr val="lt1"/>
          </a:solidFill>
          <a:ln cap="flat" cmpd="sng" w="762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GB" sz="2341" u="sng">
                <a:solidFill>
                  <a:schemeClr val="dk1"/>
                </a:solidFill>
                <a:latin typeface="Century Gothic"/>
                <a:ea typeface="Century Gothic"/>
                <a:cs typeface="Century Gothic"/>
                <a:sym typeface="Century Gothic"/>
              </a:rPr>
              <a:t>BODY </a:t>
            </a:r>
            <a:r>
              <a:rPr b="1" lang="en-GB" sz="2341">
                <a:solidFill>
                  <a:schemeClr val="dk1"/>
                </a:solidFill>
                <a:latin typeface="Century Gothic"/>
                <a:ea typeface="Century Gothic"/>
                <a:cs typeface="Century Gothic"/>
                <a:sym typeface="Century Gothic"/>
              </a:rPr>
              <a:t>OF THE BOBBLE-HEAD PEN GOES HERE</a:t>
            </a:r>
            <a:endParaRPr b="1" sz="2341">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2341">
              <a:solidFill>
                <a:schemeClr val="lt1"/>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8" name="Shape 728"/>
        <p:cNvGrpSpPr/>
        <p:nvPr/>
      </p:nvGrpSpPr>
      <p:grpSpPr>
        <a:xfrm>
          <a:off x="0" y="0"/>
          <a:ext cx="0" cy="0"/>
          <a:chOff x="0" y="0"/>
          <a:chExt cx="0" cy="0"/>
        </a:xfrm>
      </p:grpSpPr>
      <p:sp>
        <p:nvSpPr>
          <p:cNvPr id="729" name="Google Shape;729;p83"/>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730" name="Google Shape;730;p83"/>
          <p:cNvSpPr txBox="1"/>
          <p:nvPr/>
        </p:nvSpPr>
        <p:spPr>
          <a:xfrm>
            <a:off x="1184587" y="203923"/>
            <a:ext cx="12021378" cy="1478746"/>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rgbClr val="FF0000"/>
              </a:buClr>
              <a:buSzPts val="3600"/>
              <a:buFont typeface="Century Gothic"/>
              <a:buNone/>
            </a:pPr>
            <a:r>
              <a:rPr b="1" lang="en-GB" sz="3600" cap="none">
                <a:solidFill>
                  <a:srgbClr val="FF0000"/>
                </a:solidFill>
                <a:latin typeface="Century Gothic"/>
                <a:ea typeface="Century Gothic"/>
                <a:cs typeface="Century Gothic"/>
                <a:sym typeface="Century Gothic"/>
              </a:rPr>
              <a:t>TASK 6B: </a:t>
            </a:r>
            <a:endParaRPr b="1" sz="3600" cap="none">
              <a:solidFill>
                <a:srgbClr val="FF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FF0000"/>
              </a:buClr>
              <a:buSzPts val="3600"/>
              <a:buFont typeface="Century Gothic"/>
              <a:buNone/>
            </a:pPr>
            <a:r>
              <a:rPr b="1" lang="en-GB" sz="3600" cap="none">
                <a:solidFill>
                  <a:srgbClr val="FF0000"/>
                </a:solidFill>
                <a:latin typeface="Century Gothic"/>
                <a:ea typeface="Century Gothic"/>
                <a:cs typeface="Century Gothic"/>
                <a:sym typeface="Century Gothic"/>
              </a:rPr>
              <a:t>REASONS FOR SELECTION AND REQUIREMENTS FOR CREATING YOUR DESIGN.</a:t>
            </a:r>
            <a:endParaRPr b="1" sz="3600" cap="none">
              <a:solidFill>
                <a:srgbClr val="FF0000"/>
              </a:solidFill>
              <a:latin typeface="Century Gothic"/>
              <a:ea typeface="Century Gothic"/>
              <a:cs typeface="Century Gothic"/>
              <a:sym typeface="Century Gothic"/>
            </a:endParaRPr>
          </a:p>
        </p:txBody>
      </p:sp>
      <p:sp>
        <p:nvSpPr>
          <p:cNvPr id="731" name="Google Shape;731;p83"/>
          <p:cNvSpPr txBox="1"/>
          <p:nvPr/>
        </p:nvSpPr>
        <p:spPr>
          <a:xfrm>
            <a:off x="230959" y="2220686"/>
            <a:ext cx="5328404" cy="6592895"/>
          </a:xfrm>
          <a:prstGeom prst="rect">
            <a:avLst/>
          </a:prstGeom>
          <a:solidFill>
            <a:schemeClr val="lt1"/>
          </a:solid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342">
                <a:solidFill>
                  <a:schemeClr val="dk1"/>
                </a:solidFill>
                <a:latin typeface="Century Gothic"/>
                <a:ea typeface="Century Gothic"/>
                <a:cs typeface="Century Gothic"/>
                <a:sym typeface="Century Gothic"/>
              </a:rPr>
              <a:t>ANALYSIS OF DESIGN</a:t>
            </a:r>
            <a:endParaRPr/>
          </a:p>
          <a:p>
            <a:pPr indent="0" lvl="0" marL="0" marR="0" rtl="0" algn="ctr">
              <a:spcBef>
                <a:spcPts val="0"/>
              </a:spcBef>
              <a:spcAft>
                <a:spcPts val="0"/>
              </a:spcAft>
              <a:buNone/>
            </a:pPr>
            <a:r>
              <a:rPr lang="en-GB" sz="1600">
                <a:solidFill>
                  <a:srgbClr val="FF0000"/>
                </a:solidFill>
                <a:latin typeface="Century Gothic"/>
                <a:ea typeface="Century Gothic"/>
                <a:cs typeface="Century Gothic"/>
                <a:sym typeface="Century Gothic"/>
              </a:rPr>
              <a:t>Explain the reason you chose your design over the other 3 design, with reference to your specification.</a:t>
            </a:r>
            <a:endParaRPr/>
          </a:p>
          <a:p>
            <a:pPr indent="0" lvl="0" marL="0" marR="0" rtl="0" algn="ctr">
              <a:spcBef>
                <a:spcPts val="0"/>
              </a:spcBef>
              <a:spcAft>
                <a:spcPts val="0"/>
              </a:spcAft>
              <a:buNone/>
            </a:pPr>
            <a:r>
              <a:t/>
            </a:r>
            <a:endParaRPr sz="1600">
              <a:solidFill>
                <a:srgbClr val="FF0000"/>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rgbClr val="FF0000"/>
              </a:solidFill>
              <a:latin typeface="Century Gothic"/>
              <a:ea typeface="Century Gothic"/>
              <a:cs typeface="Century Gothic"/>
              <a:sym typeface="Century Gothic"/>
            </a:endParaRPr>
          </a:p>
          <a:p>
            <a:pPr indent="0" lvl="0" marL="0" marR="0" rtl="0" algn="l">
              <a:spcBef>
                <a:spcPts val="0"/>
              </a:spcBef>
              <a:spcAft>
                <a:spcPts val="0"/>
              </a:spcAft>
              <a:buNone/>
            </a:pPr>
            <a:r>
              <a:rPr lang="en-GB" sz="1300">
                <a:solidFill>
                  <a:schemeClr val="dk1"/>
                </a:solidFill>
                <a:latin typeface="Century Gothic"/>
                <a:ea typeface="Century Gothic"/>
                <a:cs typeface="Century Gothic"/>
                <a:sym typeface="Century Gothic"/>
              </a:rPr>
              <a:t>I chose design number ……….   I chose this because….</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300">
              <a:solidFill>
                <a:schemeClr val="dk1"/>
              </a:solidFill>
              <a:latin typeface="Century Gothic"/>
              <a:ea typeface="Century Gothic"/>
              <a:cs typeface="Century Gothic"/>
              <a:sym typeface="Century Gothic"/>
            </a:endParaRPr>
          </a:p>
        </p:txBody>
      </p:sp>
      <p:sp>
        <p:nvSpPr>
          <p:cNvPr id="732" name="Google Shape;732;p83"/>
          <p:cNvSpPr txBox="1"/>
          <p:nvPr/>
        </p:nvSpPr>
        <p:spPr>
          <a:xfrm>
            <a:off x="6807200" y="1936099"/>
            <a:ext cx="7556182" cy="1046440"/>
          </a:xfrm>
          <a:prstGeom prst="rect">
            <a:avLst/>
          </a:prstGeom>
          <a:solidFill>
            <a:schemeClr val="lt1"/>
          </a:solid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000">
                <a:solidFill>
                  <a:schemeClr val="dk1"/>
                </a:solidFill>
                <a:latin typeface="Century Gothic"/>
                <a:ea typeface="Century Gothic"/>
                <a:cs typeface="Century Gothic"/>
                <a:sym typeface="Century Gothic"/>
              </a:rPr>
              <a:t>LIST OF REQUIREMENTS AND RESOURCES</a:t>
            </a:r>
            <a:endParaRPr b="1" sz="20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lang="en-GB" sz="1400">
                <a:solidFill>
                  <a:srgbClr val="FF0000"/>
                </a:solidFill>
                <a:latin typeface="Century Gothic"/>
                <a:ea typeface="Century Gothic"/>
                <a:cs typeface="Century Gothic"/>
                <a:sym typeface="Century Gothic"/>
              </a:rPr>
              <a:t>You need to outline or list the different things you will need to create your design. State everything from the tools, materials used to the softwares you will use to make it. One has been done for you. State what you will use them for.</a:t>
            </a:r>
            <a:endParaRPr/>
          </a:p>
        </p:txBody>
      </p:sp>
      <p:graphicFrame>
        <p:nvGraphicFramePr>
          <p:cNvPr id="733" name="Google Shape;733;p83"/>
          <p:cNvGraphicFramePr/>
          <p:nvPr/>
        </p:nvGraphicFramePr>
        <p:xfrm>
          <a:off x="6807199" y="3451413"/>
          <a:ext cx="3000000" cy="3000000"/>
        </p:xfrm>
        <a:graphic>
          <a:graphicData uri="http://schemas.openxmlformats.org/drawingml/2006/table">
            <a:tbl>
              <a:tblPr bandRow="1" firstRow="1">
                <a:noFill/>
                <a:tableStyleId>{53440151-BDF3-4A33-A5DD-C3B524768469}</a:tableStyleId>
              </a:tblPr>
              <a:tblGrid>
                <a:gridCol w="2387075"/>
                <a:gridCol w="5169125"/>
              </a:tblGrid>
              <a:tr h="458400">
                <a:tc>
                  <a:txBody>
                    <a:bodyPr>
                      <a:noAutofit/>
                    </a:bodyPr>
                    <a:lstStyle/>
                    <a:p>
                      <a:pPr indent="0" lvl="0" marL="0" marR="0" rtl="0" algn="ctr">
                        <a:spcBef>
                          <a:spcPts val="0"/>
                        </a:spcBef>
                        <a:spcAft>
                          <a:spcPts val="0"/>
                        </a:spcAft>
                        <a:buNone/>
                      </a:pPr>
                      <a:r>
                        <a:rPr lang="en-GB" sz="2000" u="none" cap="none" strike="noStrike"/>
                        <a:t>Resources</a:t>
                      </a:r>
                      <a:endParaRPr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en-GB" sz="2000" u="none" cap="none" strike="noStrike"/>
                        <a:t>Used for</a:t>
                      </a:r>
                      <a:endParaRPr sz="20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rPr lang="en-GB" sz="1200" u="none" cap="none" strike="noStrike"/>
                        <a:t>Metal Spring</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lang="en-GB" sz="1200"/>
                        <a:t>For</a:t>
                      </a:r>
                      <a:r>
                        <a:rPr lang="en-GB" sz="1200"/>
                        <a:t> the bobble head to rest on and allow it to move easily.</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30925">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6650">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cxnSp>
        <p:nvCxnSpPr>
          <p:cNvPr id="734" name="Google Shape;734;p83"/>
          <p:cNvCxnSpPr/>
          <p:nvPr/>
        </p:nvCxnSpPr>
        <p:spPr>
          <a:xfrm>
            <a:off x="6280875" y="2220686"/>
            <a:ext cx="0" cy="7823200"/>
          </a:xfrm>
          <a:prstGeom prst="straightConnector1">
            <a:avLst/>
          </a:prstGeom>
          <a:noFill/>
          <a:ln cap="flat" cmpd="sng" w="57150">
            <a:solidFill>
              <a:schemeClr val="accent2"/>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pic>
        <p:nvPicPr>
          <p:cNvPr id="441" name="Google Shape;441;p57"/>
          <p:cNvPicPr preferRelativeResize="0"/>
          <p:nvPr/>
        </p:nvPicPr>
        <p:blipFill rotWithShape="1">
          <a:blip r:embed="rId3">
            <a:alphaModFix/>
          </a:blip>
          <a:srcRect b="-6061" l="0" r="0" t="28451"/>
          <a:stretch/>
        </p:blipFill>
        <p:spPr>
          <a:xfrm>
            <a:off x="8061225" y="243253"/>
            <a:ext cx="4453000" cy="3456000"/>
          </a:xfrm>
          <a:prstGeom prst="rect">
            <a:avLst/>
          </a:prstGeom>
          <a:noFill/>
          <a:ln>
            <a:noFill/>
          </a:ln>
        </p:spPr>
      </p:pic>
      <p:sp>
        <p:nvSpPr>
          <p:cNvPr id="442" name="Google Shape;442;p57"/>
          <p:cNvSpPr txBox="1"/>
          <p:nvPr>
            <p:ph type="title"/>
          </p:nvPr>
        </p:nvSpPr>
        <p:spPr>
          <a:xfrm>
            <a:off x="1216054" y="767360"/>
            <a:ext cx="6446660" cy="123425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6299"/>
              <a:buFont typeface="Century Gothic"/>
              <a:buNone/>
            </a:pPr>
            <a:r>
              <a:rPr b="1" i="0" lang="en-GB" sz="6299" u="none" cap="none" strike="noStrike">
                <a:solidFill>
                  <a:schemeClr val="dk1"/>
                </a:solidFill>
                <a:latin typeface="Century Gothic"/>
                <a:ea typeface="Century Gothic"/>
                <a:cs typeface="Century Gothic"/>
                <a:sym typeface="Century Gothic"/>
              </a:rPr>
              <a:t>Project Brief</a:t>
            </a:r>
            <a:endParaRPr b="1" i="0" sz="6299" u="none" cap="none" strike="noStrike">
              <a:solidFill>
                <a:schemeClr val="dk1"/>
              </a:solidFill>
              <a:latin typeface="Century Gothic"/>
              <a:ea typeface="Century Gothic"/>
              <a:cs typeface="Century Gothic"/>
              <a:sym typeface="Century Gothic"/>
            </a:endParaRPr>
          </a:p>
        </p:txBody>
      </p:sp>
      <p:sp>
        <p:nvSpPr>
          <p:cNvPr id="443" name="Google Shape;443;p57"/>
          <p:cNvSpPr txBox="1"/>
          <p:nvPr>
            <p:ph idx="1" type="body"/>
          </p:nvPr>
        </p:nvSpPr>
        <p:spPr>
          <a:xfrm>
            <a:off x="2103681" y="2001617"/>
            <a:ext cx="8694774" cy="7990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B96B10"/>
              </a:buClr>
              <a:buSzPts val="3915"/>
              <a:buFont typeface="Arial"/>
              <a:buNone/>
            </a:pPr>
            <a:r>
              <a:rPr b="0" i="0" lang="en-GB" sz="2700" u="none" cap="none" strike="noStrike">
                <a:solidFill>
                  <a:schemeClr val="dk1"/>
                </a:solidFill>
                <a:latin typeface="Century Gothic"/>
                <a:ea typeface="Century Gothic"/>
                <a:cs typeface="Century Gothic"/>
                <a:sym typeface="Century Gothic"/>
              </a:rPr>
              <a:t>You are a designer for a 3D printing company that creates personalised merchandise bobble-head</a:t>
            </a:r>
            <a:r>
              <a:rPr lang="en-GB" sz="2700"/>
              <a:t> PENS </a:t>
            </a:r>
            <a:r>
              <a:rPr b="0" i="0" lang="en-GB" sz="2700" u="none" cap="none" strike="noStrike">
                <a:solidFill>
                  <a:schemeClr val="dk1"/>
                </a:solidFill>
                <a:latin typeface="Century Gothic"/>
                <a:ea typeface="Century Gothic"/>
                <a:cs typeface="Century Gothic"/>
                <a:sym typeface="Century Gothic"/>
              </a:rPr>
              <a:t>for consumers, where they print a 3D head of a monster and place it on a different body.</a:t>
            </a:r>
            <a:endParaRPr/>
          </a:p>
          <a:p>
            <a:pPr indent="0" lvl="0" marL="0" marR="0" rtl="0" algn="just">
              <a:spcBef>
                <a:spcPts val="1485"/>
              </a:spcBef>
              <a:spcAft>
                <a:spcPts val="0"/>
              </a:spcAft>
              <a:buClr>
                <a:srgbClr val="B96B10"/>
              </a:buClr>
              <a:buSzPts val="3915"/>
              <a:buFont typeface="Arial"/>
              <a:buNone/>
            </a:pPr>
            <a:r>
              <a:rPr b="0" i="0" lang="en-GB" sz="2700" u="none" cap="none" strike="noStrike">
                <a:solidFill>
                  <a:schemeClr val="dk1"/>
                </a:solidFill>
                <a:latin typeface="Century Gothic"/>
                <a:ea typeface="Century Gothic"/>
                <a:cs typeface="Century Gothic"/>
                <a:sym typeface="Century Gothic"/>
              </a:rPr>
              <a:t>The head of the company is launching a </a:t>
            </a:r>
            <a:r>
              <a:rPr lang="en-GB" sz="2700"/>
              <a:t>three new themes from which you can choose from: 1.</a:t>
            </a:r>
            <a:r>
              <a:rPr b="1" lang="en-GB" sz="2700" cap="none" strike="noStrike">
                <a:solidFill>
                  <a:schemeClr val="dk1"/>
                </a:solidFill>
                <a:latin typeface="Century Gothic"/>
                <a:ea typeface="Century Gothic"/>
                <a:cs typeface="Century Gothic"/>
                <a:sym typeface="Century Gothic"/>
              </a:rPr>
              <a:t>monster theme</a:t>
            </a:r>
            <a:r>
              <a:rPr b="1" lang="en-GB" sz="2700"/>
              <a:t>, 2.African Theme 3.Animal Theme</a:t>
            </a:r>
            <a:r>
              <a:rPr b="0" i="0" lang="en-GB" sz="2700" u="none" cap="none" strike="noStrike">
                <a:solidFill>
                  <a:schemeClr val="dk1"/>
                </a:solidFill>
                <a:latin typeface="Century Gothic"/>
                <a:ea typeface="Century Gothic"/>
                <a:cs typeface="Century Gothic"/>
                <a:sym typeface="Century Gothic"/>
              </a:rPr>
              <a:t>. The head of the company has asked you to design and make a new head/body for the monster/african/animal theme</a:t>
            </a:r>
            <a:endParaRPr/>
          </a:p>
          <a:p>
            <a:pPr indent="0" lvl="0" marL="0" marR="0" rtl="0" algn="l">
              <a:spcBef>
                <a:spcPts val="1485"/>
              </a:spcBef>
              <a:spcAft>
                <a:spcPts val="0"/>
              </a:spcAft>
              <a:buClr>
                <a:srgbClr val="B96B10"/>
              </a:buClr>
              <a:buSzPts val="3915"/>
              <a:buFont typeface="Arial"/>
              <a:buNone/>
            </a:pPr>
            <a:r>
              <a:rPr b="0" i="0" lang="en-GB" sz="2700" u="none" cap="none" strike="noStrike">
                <a:solidFill>
                  <a:schemeClr val="dk1"/>
                </a:solidFill>
                <a:latin typeface="Century Gothic"/>
                <a:ea typeface="Century Gothic"/>
                <a:cs typeface="Century Gothic"/>
                <a:sym typeface="Century Gothic"/>
              </a:rPr>
              <a:t>You are to do the following:</a:t>
            </a:r>
            <a:endParaRPr/>
          </a:p>
          <a:p>
            <a:pPr indent="-449999" lvl="0" marL="449999" marR="0" rtl="0" algn="l">
              <a:spcBef>
                <a:spcPts val="1485"/>
              </a:spcBef>
              <a:spcAft>
                <a:spcPts val="0"/>
              </a:spcAft>
              <a:buClr>
                <a:srgbClr val="B96B10"/>
              </a:buClr>
              <a:buSzPts val="3915"/>
              <a:buFont typeface="Arial"/>
              <a:buChar char="•"/>
            </a:pPr>
            <a:r>
              <a:rPr b="0" i="0" lang="en-GB" sz="2700" u="none" cap="none" strike="noStrike">
                <a:solidFill>
                  <a:schemeClr val="dk1"/>
                </a:solidFill>
                <a:latin typeface="Century Gothic"/>
                <a:ea typeface="Century Gothic"/>
                <a:cs typeface="Century Gothic"/>
                <a:sym typeface="Century Gothic"/>
              </a:rPr>
              <a:t>Design and make the theme</a:t>
            </a:r>
            <a:r>
              <a:rPr lang="en-GB" sz="2700"/>
              <a:t>d pen </a:t>
            </a:r>
            <a:r>
              <a:rPr b="0" i="0" lang="en-GB" sz="2700" u="none" cap="none" strike="noStrike">
                <a:solidFill>
                  <a:schemeClr val="dk1"/>
                </a:solidFill>
                <a:latin typeface="Century Gothic"/>
                <a:ea typeface="Century Gothic"/>
                <a:cs typeface="Century Gothic"/>
                <a:sym typeface="Century Gothic"/>
              </a:rPr>
              <a:t>in 3D.</a:t>
            </a:r>
            <a:endParaRPr/>
          </a:p>
          <a:p>
            <a:pPr indent="-449999" lvl="0" marL="449999" marR="0" rtl="0" algn="l">
              <a:spcBef>
                <a:spcPts val="1485"/>
              </a:spcBef>
              <a:spcAft>
                <a:spcPts val="0"/>
              </a:spcAft>
              <a:buClr>
                <a:srgbClr val="B96B10"/>
              </a:buClr>
              <a:buSzPts val="3915"/>
              <a:buFont typeface="Arial"/>
              <a:buChar char="•"/>
            </a:pPr>
            <a:r>
              <a:rPr b="0" i="0" lang="en-GB" sz="2700" u="none" cap="none" strike="noStrike">
                <a:solidFill>
                  <a:schemeClr val="dk1"/>
                </a:solidFill>
                <a:latin typeface="Century Gothic"/>
                <a:ea typeface="Century Gothic"/>
                <a:cs typeface="Century Gothic"/>
                <a:sym typeface="Century Gothic"/>
              </a:rPr>
              <a:t>3D print your </a:t>
            </a:r>
            <a:r>
              <a:rPr lang="en-GB" sz="2700"/>
              <a:t>booble </a:t>
            </a:r>
            <a:r>
              <a:rPr b="0" i="0" lang="en-GB" sz="2700" u="none" cap="none" strike="noStrike">
                <a:solidFill>
                  <a:schemeClr val="dk1"/>
                </a:solidFill>
                <a:latin typeface="Century Gothic"/>
                <a:ea typeface="Century Gothic"/>
                <a:cs typeface="Century Gothic"/>
                <a:sym typeface="Century Gothic"/>
              </a:rPr>
              <a:t>Head to place on the </a:t>
            </a:r>
            <a:r>
              <a:rPr lang="en-GB" sz="2700"/>
              <a:t>pens body </a:t>
            </a:r>
            <a:r>
              <a:rPr b="0" i="0" lang="en-GB" sz="2700" u="none" cap="none" strike="noStrike">
                <a:solidFill>
                  <a:schemeClr val="dk1"/>
                </a:solidFill>
                <a:latin typeface="Century Gothic"/>
                <a:ea typeface="Century Gothic"/>
                <a:cs typeface="Century Gothic"/>
                <a:sym typeface="Century Gothic"/>
              </a:rPr>
              <a:t>as a prototype example. </a:t>
            </a:r>
            <a:endParaRPr/>
          </a:p>
          <a:p>
            <a:pPr indent="-201396" lvl="0" marL="449999" marR="0" rtl="0" algn="l">
              <a:spcBef>
                <a:spcPts val="1485"/>
              </a:spcBef>
              <a:spcAft>
                <a:spcPts val="0"/>
              </a:spcAft>
              <a:buClr>
                <a:srgbClr val="B96B10"/>
              </a:buClr>
              <a:buSzPts val="3915"/>
              <a:buFont typeface="Arial"/>
              <a:buNone/>
            </a:pPr>
            <a:r>
              <a:t/>
            </a:r>
            <a:endParaRPr b="0" i="0" sz="2700" u="none" cap="none" strike="noStrike">
              <a:solidFill>
                <a:schemeClr val="dk1"/>
              </a:solidFill>
              <a:latin typeface="Century Gothic"/>
              <a:ea typeface="Century Gothic"/>
              <a:cs typeface="Century Gothic"/>
              <a:sym typeface="Century Gothic"/>
            </a:endParaRPr>
          </a:p>
        </p:txBody>
      </p:sp>
      <p:sp>
        <p:nvSpPr>
          <p:cNvPr id="444" name="Google Shape;444;p57"/>
          <p:cNvSpPr txBox="1"/>
          <p:nvPr>
            <p:ph idx="12" type="sldNum"/>
          </p:nvPr>
        </p:nvSpPr>
        <p:spPr>
          <a:xfrm>
            <a:off x="13655973" y="9618960"/>
            <a:ext cx="707410"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u="none" cap="none" strike="noStrike">
                <a:solidFill>
                  <a:schemeClr val="dk1"/>
                </a:solidFill>
                <a:latin typeface="Century Gothic"/>
                <a:ea typeface="Century Gothic"/>
                <a:cs typeface="Century Gothic"/>
                <a:sym typeface="Century Gothic"/>
              </a:rPr>
              <a:t>‹#›</a:t>
            </a:fld>
            <a:endParaRPr b="0" i="0" sz="1575" u="none" cap="none" strike="noStrike">
              <a:solidFill>
                <a:schemeClr val="dk1"/>
              </a:solidFill>
              <a:latin typeface="Century Gothic"/>
              <a:ea typeface="Century Gothic"/>
              <a:cs typeface="Century Gothic"/>
              <a:sym typeface="Century Gothic"/>
            </a:endParaRPr>
          </a:p>
        </p:txBody>
      </p:sp>
      <p:pic>
        <p:nvPicPr>
          <p:cNvPr id="445" name="Google Shape;445;p57"/>
          <p:cNvPicPr preferRelativeResize="0"/>
          <p:nvPr/>
        </p:nvPicPr>
        <p:blipFill>
          <a:blip r:embed="rId4">
            <a:alphaModFix/>
          </a:blip>
          <a:stretch>
            <a:fillRect/>
          </a:stretch>
        </p:blipFill>
        <p:spPr>
          <a:xfrm>
            <a:off x="12514230" y="767350"/>
            <a:ext cx="1849153" cy="2047143"/>
          </a:xfrm>
          <a:prstGeom prst="rect">
            <a:avLst/>
          </a:prstGeom>
          <a:noFill/>
          <a:ln>
            <a:noFill/>
          </a:ln>
        </p:spPr>
      </p:pic>
      <p:pic>
        <p:nvPicPr>
          <p:cNvPr id="446" name="Google Shape;446;p57"/>
          <p:cNvPicPr preferRelativeResize="0"/>
          <p:nvPr/>
        </p:nvPicPr>
        <p:blipFill rotWithShape="1">
          <a:blip r:embed="rId5">
            <a:alphaModFix/>
          </a:blip>
          <a:srcRect b="0" l="0" r="30400" t="0"/>
          <a:stretch/>
        </p:blipFill>
        <p:spPr>
          <a:xfrm>
            <a:off x="12189624" y="3173375"/>
            <a:ext cx="2774375" cy="3986225"/>
          </a:xfrm>
          <a:prstGeom prst="rect">
            <a:avLst/>
          </a:prstGeom>
          <a:noFill/>
          <a:ln>
            <a:noFill/>
          </a:ln>
        </p:spPr>
      </p:pic>
      <p:pic>
        <p:nvPicPr>
          <p:cNvPr id="447" name="Google Shape;447;p57"/>
          <p:cNvPicPr preferRelativeResize="0"/>
          <p:nvPr/>
        </p:nvPicPr>
        <p:blipFill rotWithShape="1">
          <a:blip r:embed="rId6">
            <a:alphaModFix/>
          </a:blip>
          <a:srcRect b="0" l="37175" r="36589" t="0"/>
          <a:stretch/>
        </p:blipFill>
        <p:spPr>
          <a:xfrm>
            <a:off x="11106088" y="3581444"/>
            <a:ext cx="2242250" cy="641018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8" name="Shape 738"/>
        <p:cNvGrpSpPr/>
        <p:nvPr/>
      </p:nvGrpSpPr>
      <p:grpSpPr>
        <a:xfrm>
          <a:off x="0" y="0"/>
          <a:ext cx="0" cy="0"/>
          <a:chOff x="0" y="0"/>
          <a:chExt cx="0" cy="0"/>
        </a:xfrm>
      </p:grpSpPr>
      <p:sp>
        <p:nvSpPr>
          <p:cNvPr id="739" name="Google Shape;739;p84"/>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740" name="Google Shape;740;p84"/>
          <p:cNvSpPr txBox="1"/>
          <p:nvPr/>
        </p:nvSpPr>
        <p:spPr>
          <a:xfrm>
            <a:off x="1184587" y="289734"/>
            <a:ext cx="12021378" cy="1727752"/>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rgbClr val="FF0000"/>
              </a:buClr>
              <a:buSzPts val="3600"/>
              <a:buFont typeface="Century Gothic"/>
              <a:buNone/>
            </a:pPr>
            <a:r>
              <a:rPr b="1" lang="en-GB" sz="3600" cap="none">
                <a:solidFill>
                  <a:srgbClr val="FF0000"/>
                </a:solidFill>
                <a:latin typeface="Century Gothic"/>
                <a:ea typeface="Century Gothic"/>
                <a:cs typeface="Century Gothic"/>
                <a:sym typeface="Century Gothic"/>
              </a:rPr>
              <a:t>TASK 7: </a:t>
            </a:r>
            <a:endParaRPr b="1" sz="3600" cap="none">
              <a:solidFill>
                <a:srgbClr val="FF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FF0000"/>
              </a:buClr>
              <a:buSzPts val="3600"/>
              <a:buFont typeface="Century Gothic"/>
              <a:buNone/>
            </a:pPr>
            <a:r>
              <a:rPr b="1" lang="en-GB" sz="3600" cap="none">
                <a:solidFill>
                  <a:srgbClr val="FF0000"/>
                </a:solidFill>
                <a:latin typeface="Century Gothic"/>
                <a:ea typeface="Century Gothic"/>
                <a:cs typeface="Century Gothic"/>
                <a:sym typeface="Century Gothic"/>
              </a:rPr>
              <a:t>DEVELOPMENT OF CHOSEN DESIGN IN 3D</a:t>
            </a:r>
            <a:endParaRPr/>
          </a:p>
          <a:p>
            <a:pPr indent="0" lvl="0" marL="0" marR="0" rtl="0" algn="ctr">
              <a:lnSpc>
                <a:spcPct val="90000"/>
              </a:lnSpc>
              <a:spcBef>
                <a:spcPts val="0"/>
              </a:spcBef>
              <a:spcAft>
                <a:spcPts val="0"/>
              </a:spcAft>
              <a:buClr>
                <a:srgbClr val="FF0000"/>
              </a:buClr>
              <a:buSzPts val="3600"/>
              <a:buFont typeface="Century Gothic"/>
              <a:buNone/>
            </a:pPr>
            <a:r>
              <a:rPr b="1" lang="en-GB" sz="3600" cap="none">
                <a:solidFill>
                  <a:srgbClr val="FF0000"/>
                </a:solidFill>
                <a:latin typeface="Century Gothic"/>
                <a:ea typeface="Century Gothic"/>
                <a:cs typeface="Century Gothic"/>
                <a:sym typeface="Century Gothic"/>
              </a:rPr>
              <a:t>(HEAD IN MESHMIXER)</a:t>
            </a:r>
            <a:endParaRPr b="1" sz="3600" cap="none">
              <a:solidFill>
                <a:srgbClr val="FF0000"/>
              </a:solidFill>
              <a:latin typeface="Century Gothic"/>
              <a:ea typeface="Century Gothic"/>
              <a:cs typeface="Century Gothic"/>
              <a:sym typeface="Century Gothic"/>
            </a:endParaRPr>
          </a:p>
        </p:txBody>
      </p:sp>
      <p:sp>
        <p:nvSpPr>
          <p:cNvPr id="741" name="Google Shape;741;p84"/>
          <p:cNvSpPr txBox="1"/>
          <p:nvPr/>
        </p:nvSpPr>
        <p:spPr>
          <a:xfrm>
            <a:off x="1377196" y="1855565"/>
            <a:ext cx="12021378" cy="1087324"/>
          </a:xfrm>
          <a:prstGeom prst="rect">
            <a:avLst/>
          </a:prstGeom>
          <a:noFill/>
          <a:ln>
            <a:noFill/>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SzPts val="1800"/>
              <a:buFont typeface="Arial"/>
              <a:buNone/>
            </a:pPr>
            <a:r>
              <a:rPr lang="en-GB" sz="1800">
                <a:solidFill>
                  <a:srgbClr val="FF0000"/>
                </a:solidFill>
                <a:latin typeface="Century Gothic"/>
                <a:ea typeface="Century Gothic"/>
                <a:cs typeface="Century Gothic"/>
                <a:sym typeface="Century Gothic"/>
              </a:rPr>
              <a:t>Draw and develop your chosen design in a 3D software such as “Meshmixer”. Remember you are just making your head in the 3D software, not the whole Bobble-head. The rest you will make using modelling clay. Once complete screenshot different angles of your 3D head and place them below: </a:t>
            </a:r>
            <a:endParaRPr/>
          </a:p>
        </p:txBody>
      </p:sp>
      <p:sp>
        <p:nvSpPr>
          <p:cNvPr id="742" name="Google Shape;742;p84"/>
          <p:cNvSpPr txBox="1"/>
          <p:nvPr/>
        </p:nvSpPr>
        <p:spPr>
          <a:xfrm>
            <a:off x="1184587" y="3457576"/>
            <a:ext cx="12302505" cy="6579878"/>
          </a:xfrm>
          <a:prstGeom prst="rect">
            <a:avLst/>
          </a:prstGeom>
          <a:solidFill>
            <a:schemeClr val="lt1"/>
          </a:solid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342">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2342">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2342">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2342">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2342">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2342">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2342">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2342">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1" lang="en-GB" sz="2342">
                <a:solidFill>
                  <a:schemeClr val="dk1"/>
                </a:solidFill>
                <a:latin typeface="Century Gothic"/>
                <a:ea typeface="Century Gothic"/>
                <a:cs typeface="Century Gothic"/>
                <a:sym typeface="Century Gothic"/>
              </a:rPr>
              <a:t>SCREEN SHOTS OF YOUR HEAD DESIGN </a:t>
            </a:r>
            <a:endParaRPr/>
          </a:p>
          <a:p>
            <a:pPr indent="0" lvl="0" marL="0" marR="0" rtl="0" algn="ctr">
              <a:spcBef>
                <a:spcPts val="0"/>
              </a:spcBef>
              <a:spcAft>
                <a:spcPts val="0"/>
              </a:spcAft>
              <a:buNone/>
            </a:pPr>
            <a:r>
              <a:rPr b="1" lang="en-GB" sz="2342">
                <a:solidFill>
                  <a:schemeClr val="dk1"/>
                </a:solidFill>
                <a:latin typeface="Century Gothic"/>
                <a:ea typeface="Century Gothic"/>
                <a:cs typeface="Century Gothic"/>
                <a:sym typeface="Century Gothic"/>
              </a:rPr>
              <a:t>IN MESHMIXER GO HERE</a:t>
            </a:r>
            <a:endParaRPr b="1" sz="2342">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2342">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2342">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2342">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2342">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2342">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2342">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2342">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2342">
              <a:solidFill>
                <a:schemeClr val="dk1"/>
              </a:solidFill>
              <a:latin typeface="Century Gothic"/>
              <a:ea typeface="Century Gothic"/>
              <a:cs typeface="Century Gothic"/>
              <a:sym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6" name="Shape 746"/>
        <p:cNvGrpSpPr/>
        <p:nvPr/>
      </p:nvGrpSpPr>
      <p:grpSpPr>
        <a:xfrm>
          <a:off x="0" y="0"/>
          <a:ext cx="0" cy="0"/>
          <a:chOff x="0" y="0"/>
          <a:chExt cx="0" cy="0"/>
        </a:xfrm>
      </p:grpSpPr>
      <p:sp>
        <p:nvSpPr>
          <p:cNvPr id="747" name="Google Shape;747;p85"/>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748" name="Google Shape;748;p85"/>
          <p:cNvSpPr txBox="1"/>
          <p:nvPr/>
        </p:nvSpPr>
        <p:spPr>
          <a:xfrm>
            <a:off x="1692587" y="357948"/>
            <a:ext cx="12021378" cy="1478746"/>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rgbClr val="FF0000"/>
              </a:buClr>
              <a:buSzPts val="4161"/>
              <a:buFont typeface="Century Gothic"/>
              <a:buNone/>
            </a:pPr>
            <a:r>
              <a:rPr b="1" lang="en-GB" sz="4161" cap="none">
                <a:solidFill>
                  <a:srgbClr val="FF0000"/>
                </a:solidFill>
                <a:latin typeface="Century Gothic"/>
                <a:ea typeface="Century Gothic"/>
                <a:cs typeface="Century Gothic"/>
                <a:sym typeface="Century Gothic"/>
              </a:rPr>
              <a:t>TASK 8: </a:t>
            </a:r>
            <a:endParaRPr b="1" sz="4161" cap="none">
              <a:solidFill>
                <a:srgbClr val="FF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FF0000"/>
              </a:buClr>
              <a:buSzPts val="4161"/>
              <a:buFont typeface="Century Gothic"/>
              <a:buNone/>
            </a:pPr>
            <a:r>
              <a:rPr b="1" lang="en-GB" sz="4161" cap="none">
                <a:solidFill>
                  <a:srgbClr val="FF0000"/>
                </a:solidFill>
                <a:latin typeface="Century Gothic"/>
                <a:ea typeface="Century Gothic"/>
                <a:cs typeface="Century Gothic"/>
                <a:sym typeface="Century Gothic"/>
              </a:rPr>
              <a:t>ORTHOGRAPHIC PROJECTION OF DESIGN</a:t>
            </a:r>
            <a:endParaRPr/>
          </a:p>
        </p:txBody>
      </p:sp>
      <p:pic>
        <p:nvPicPr>
          <p:cNvPr descr="Image result for orthographic" id="749" name="Google Shape;749;p85"/>
          <p:cNvPicPr preferRelativeResize="0"/>
          <p:nvPr/>
        </p:nvPicPr>
        <p:blipFill rotWithShape="1">
          <a:blip r:embed="rId3">
            <a:alphaModFix/>
          </a:blip>
          <a:srcRect b="0" l="0" r="0" t="0"/>
          <a:stretch/>
        </p:blipFill>
        <p:spPr>
          <a:xfrm>
            <a:off x="1354473" y="1546181"/>
            <a:ext cx="12325227" cy="9253582"/>
          </a:xfrm>
          <a:prstGeom prst="rect">
            <a:avLst/>
          </a:prstGeom>
          <a:noFill/>
          <a:ln>
            <a:noFill/>
          </a:ln>
        </p:spPr>
      </p:pic>
      <p:sp>
        <p:nvSpPr>
          <p:cNvPr id="750" name="Google Shape;750;p85"/>
          <p:cNvSpPr txBox="1"/>
          <p:nvPr/>
        </p:nvSpPr>
        <p:spPr>
          <a:xfrm>
            <a:off x="1858576" y="1643143"/>
            <a:ext cx="12021378" cy="1087324"/>
          </a:xfrm>
          <a:prstGeom prst="rect">
            <a:avLst/>
          </a:prstGeom>
          <a:noFill/>
          <a:ln>
            <a:noFill/>
          </a:ln>
        </p:spPr>
        <p:txBody>
          <a:bodyPr anchorCtr="0" anchor="t" bIns="66450" lIns="132900" spcFirstLastPara="1" rIns="132900" wrap="square" tIns="66450">
            <a:noAutofit/>
          </a:bodyPr>
          <a:lstStyle/>
          <a:p>
            <a:pPr indent="0" lvl="0" marL="0" marR="0" rtl="0" algn="just">
              <a:lnSpc>
                <a:spcPct val="110000"/>
              </a:lnSpc>
              <a:spcBef>
                <a:spcPts val="0"/>
              </a:spcBef>
              <a:spcAft>
                <a:spcPts val="0"/>
              </a:spcAft>
              <a:buClr>
                <a:schemeClr val="dk2"/>
              </a:buClr>
              <a:buSzPts val="1800"/>
              <a:buFont typeface="Arial"/>
              <a:buNone/>
            </a:pPr>
            <a:r>
              <a:rPr lang="en-GB" sz="1800">
                <a:solidFill>
                  <a:srgbClr val="FF0000"/>
                </a:solidFill>
                <a:latin typeface="Century Gothic"/>
                <a:ea typeface="Century Gothic"/>
                <a:cs typeface="Century Gothic"/>
                <a:sym typeface="Century Gothic"/>
              </a:rPr>
              <a:t>Using your 3D CAD drawing, take a image from the </a:t>
            </a:r>
            <a:r>
              <a:rPr b="1" lang="en-GB" sz="1800" u="sng">
                <a:solidFill>
                  <a:srgbClr val="FF0000"/>
                </a:solidFill>
                <a:latin typeface="Century Gothic"/>
                <a:ea typeface="Century Gothic"/>
                <a:cs typeface="Century Gothic"/>
                <a:sym typeface="Century Gothic"/>
              </a:rPr>
              <a:t>TOP</a:t>
            </a:r>
            <a:r>
              <a:rPr lang="en-GB" sz="1800">
                <a:solidFill>
                  <a:srgbClr val="FF0000"/>
                </a:solidFill>
                <a:latin typeface="Century Gothic"/>
                <a:ea typeface="Century Gothic"/>
                <a:cs typeface="Century Gothic"/>
                <a:sym typeface="Century Gothic"/>
              </a:rPr>
              <a:t>, </a:t>
            </a:r>
            <a:r>
              <a:rPr b="1" lang="en-GB" sz="1800" u="sng">
                <a:solidFill>
                  <a:srgbClr val="FF0000"/>
                </a:solidFill>
                <a:latin typeface="Century Gothic"/>
                <a:ea typeface="Century Gothic"/>
                <a:cs typeface="Century Gothic"/>
                <a:sym typeface="Century Gothic"/>
              </a:rPr>
              <a:t>SIDE</a:t>
            </a:r>
            <a:r>
              <a:rPr lang="en-GB" sz="1800">
                <a:solidFill>
                  <a:srgbClr val="FF0000"/>
                </a:solidFill>
                <a:latin typeface="Century Gothic"/>
                <a:ea typeface="Century Gothic"/>
                <a:cs typeface="Century Gothic"/>
                <a:sym typeface="Century Gothic"/>
              </a:rPr>
              <a:t> and </a:t>
            </a:r>
            <a:r>
              <a:rPr b="1" lang="en-GB" sz="1800" u="sng">
                <a:solidFill>
                  <a:srgbClr val="FF0000"/>
                </a:solidFill>
                <a:latin typeface="Century Gothic"/>
                <a:ea typeface="Century Gothic"/>
                <a:cs typeface="Century Gothic"/>
                <a:sym typeface="Century Gothic"/>
              </a:rPr>
              <a:t>FRONT</a:t>
            </a:r>
            <a:r>
              <a:rPr lang="en-GB" sz="1800">
                <a:solidFill>
                  <a:srgbClr val="FF0000"/>
                </a:solidFill>
                <a:latin typeface="Century Gothic"/>
                <a:ea typeface="Century Gothic"/>
                <a:cs typeface="Century Gothic"/>
                <a:sym typeface="Century Gothic"/>
              </a:rPr>
              <a:t> and place it below to make an orthographic drawing. Add your </a:t>
            </a:r>
            <a:r>
              <a:rPr b="1" lang="en-GB" sz="1800" u="sng">
                <a:solidFill>
                  <a:srgbClr val="FF0000"/>
                </a:solidFill>
                <a:latin typeface="Century Gothic"/>
                <a:ea typeface="Century Gothic"/>
                <a:cs typeface="Century Gothic"/>
                <a:sym typeface="Century Gothic"/>
              </a:rPr>
              <a:t>dimensions or measurements</a:t>
            </a:r>
            <a:r>
              <a:rPr lang="en-GB" sz="1800">
                <a:solidFill>
                  <a:srgbClr val="FF0000"/>
                </a:solidFill>
                <a:latin typeface="Century Gothic"/>
                <a:ea typeface="Century Gothic"/>
                <a:cs typeface="Century Gothic"/>
                <a:sym typeface="Century Gothic"/>
              </a:rPr>
              <a:t> on for a higher level.</a:t>
            </a:r>
            <a:endParaRPr sz="1800">
              <a:solidFill>
                <a:srgbClr val="FF0000"/>
              </a:solidFill>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754" name="Shape 754"/>
        <p:cNvGrpSpPr/>
        <p:nvPr/>
      </p:nvGrpSpPr>
      <p:grpSpPr>
        <a:xfrm>
          <a:off x="0" y="0"/>
          <a:ext cx="0" cy="0"/>
          <a:chOff x="0" y="0"/>
          <a:chExt cx="0" cy="0"/>
        </a:xfrm>
      </p:grpSpPr>
      <p:sp>
        <p:nvSpPr>
          <p:cNvPr id="755" name="Google Shape;755;p86"/>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756" name="Google Shape;756;p86"/>
          <p:cNvSpPr txBox="1"/>
          <p:nvPr/>
        </p:nvSpPr>
        <p:spPr>
          <a:xfrm>
            <a:off x="1692587" y="196052"/>
            <a:ext cx="12021378" cy="1716971"/>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chemeClr val="dk2"/>
              </a:buClr>
              <a:buSzPts val="3599"/>
              <a:buFont typeface="Century Gothic"/>
              <a:buNone/>
            </a:pPr>
            <a:r>
              <a:rPr b="1" lang="en-GB" sz="3599" cap="none">
                <a:solidFill>
                  <a:schemeClr val="dk2"/>
                </a:solidFill>
                <a:latin typeface="Century Gothic"/>
                <a:ea typeface="Century Gothic"/>
                <a:cs typeface="Century Gothic"/>
                <a:sym typeface="Century Gothic"/>
              </a:rPr>
              <a:t>ASSESSMENT CRITERIA &amp; TEACHER MARK</a:t>
            </a:r>
            <a:endParaRPr/>
          </a:p>
        </p:txBody>
      </p:sp>
      <p:graphicFrame>
        <p:nvGraphicFramePr>
          <p:cNvPr id="757" name="Google Shape;757;p86"/>
          <p:cNvGraphicFramePr/>
          <p:nvPr/>
        </p:nvGraphicFramePr>
        <p:xfrm>
          <a:off x="887105" y="2576027"/>
          <a:ext cx="3000000" cy="3000000"/>
        </p:xfrm>
        <a:graphic>
          <a:graphicData uri="http://schemas.openxmlformats.org/drawingml/2006/table">
            <a:tbl>
              <a:tblPr bandRow="1" firstCol="1" firstRow="1">
                <a:noFill/>
                <a:tableStyleId>{FF2938E3-14AD-4C6F-86AF-57A07034DB56}</a:tableStyleId>
              </a:tblPr>
              <a:tblGrid>
                <a:gridCol w="2667350"/>
                <a:gridCol w="1700575"/>
                <a:gridCol w="1979400"/>
                <a:gridCol w="2280200"/>
                <a:gridCol w="2280200"/>
                <a:gridCol w="2280200"/>
              </a:tblGrid>
              <a:tr h="371225">
                <a:tc>
                  <a:txBody>
                    <a:bodyPr>
                      <a:noAutofit/>
                    </a:bodyPr>
                    <a:lstStyle/>
                    <a:p>
                      <a:pPr indent="0" lvl="0" marL="0" marR="0" rtl="0" algn="ctr">
                        <a:spcBef>
                          <a:spcPts val="0"/>
                        </a:spcBef>
                        <a:spcAft>
                          <a:spcPts val="0"/>
                        </a:spcAft>
                        <a:buNone/>
                      </a:pPr>
                      <a:r>
                        <a:rPr lang="en-GB" sz="1800"/>
                        <a:t>Criteria</a:t>
                      </a:r>
                      <a:endParaRPr sz="1800">
                        <a:latin typeface="Arial"/>
                        <a:ea typeface="Arial"/>
                        <a:cs typeface="Arial"/>
                        <a:sym typeface="Arial"/>
                      </a:endParaRPr>
                    </a:p>
                  </a:txBody>
                  <a:tcPr marT="0" marB="0" marR="73800" marL="73800"/>
                </a:tc>
                <a:tc>
                  <a:txBody>
                    <a:bodyPr>
                      <a:noAutofit/>
                    </a:bodyPr>
                    <a:lstStyle/>
                    <a:p>
                      <a:pPr indent="0" lvl="0" marL="0" marR="0" rtl="0" algn="ctr">
                        <a:spcBef>
                          <a:spcPts val="0"/>
                        </a:spcBef>
                        <a:spcAft>
                          <a:spcPts val="0"/>
                        </a:spcAft>
                        <a:buNone/>
                      </a:pPr>
                      <a:r>
                        <a:rPr lang="en-GB" sz="1800"/>
                        <a:t>Tasks</a:t>
                      </a:r>
                      <a:endParaRPr sz="1800">
                        <a:latin typeface="Arial"/>
                        <a:ea typeface="Arial"/>
                        <a:cs typeface="Arial"/>
                        <a:sym typeface="Arial"/>
                      </a:endParaRPr>
                    </a:p>
                  </a:txBody>
                  <a:tcPr marT="0" marB="0" marR="73800" marL="73800"/>
                </a:tc>
                <a:tc>
                  <a:txBody>
                    <a:bodyPr>
                      <a:noAutofit/>
                    </a:bodyPr>
                    <a:lstStyle/>
                    <a:p>
                      <a:pPr indent="0" lvl="0" marL="0" marR="0" rtl="0" algn="ctr">
                        <a:spcBef>
                          <a:spcPts val="0"/>
                        </a:spcBef>
                        <a:spcAft>
                          <a:spcPts val="0"/>
                        </a:spcAft>
                        <a:buNone/>
                      </a:pPr>
                      <a:r>
                        <a:rPr lang="en-GB" sz="1800"/>
                        <a:t>1-2</a:t>
                      </a:r>
                      <a:endParaRPr sz="1800">
                        <a:latin typeface="Arial"/>
                        <a:ea typeface="Arial"/>
                        <a:cs typeface="Arial"/>
                        <a:sym typeface="Arial"/>
                      </a:endParaRPr>
                    </a:p>
                  </a:txBody>
                  <a:tcPr marT="0" marB="0" marR="73800" marL="73800"/>
                </a:tc>
                <a:tc>
                  <a:txBody>
                    <a:bodyPr>
                      <a:noAutofit/>
                    </a:bodyPr>
                    <a:lstStyle/>
                    <a:p>
                      <a:pPr indent="0" lvl="0" marL="0" marR="0" rtl="0" algn="ctr">
                        <a:spcBef>
                          <a:spcPts val="0"/>
                        </a:spcBef>
                        <a:spcAft>
                          <a:spcPts val="0"/>
                        </a:spcAft>
                        <a:buNone/>
                      </a:pPr>
                      <a:r>
                        <a:rPr lang="en-GB" sz="1800"/>
                        <a:t>3-4</a:t>
                      </a:r>
                      <a:endParaRPr sz="1800">
                        <a:latin typeface="Arial"/>
                        <a:ea typeface="Arial"/>
                        <a:cs typeface="Arial"/>
                        <a:sym typeface="Arial"/>
                      </a:endParaRPr>
                    </a:p>
                  </a:txBody>
                  <a:tcPr marT="0" marB="0" marR="73800" marL="73800"/>
                </a:tc>
                <a:tc>
                  <a:txBody>
                    <a:bodyPr>
                      <a:noAutofit/>
                    </a:bodyPr>
                    <a:lstStyle/>
                    <a:p>
                      <a:pPr indent="0" lvl="0" marL="0" marR="0" rtl="0" algn="ctr">
                        <a:spcBef>
                          <a:spcPts val="0"/>
                        </a:spcBef>
                        <a:spcAft>
                          <a:spcPts val="0"/>
                        </a:spcAft>
                        <a:buNone/>
                      </a:pPr>
                      <a:r>
                        <a:rPr lang="en-GB" sz="1800"/>
                        <a:t>5-6</a:t>
                      </a:r>
                      <a:endParaRPr sz="1800">
                        <a:latin typeface="Arial"/>
                        <a:ea typeface="Arial"/>
                        <a:cs typeface="Arial"/>
                        <a:sym typeface="Arial"/>
                      </a:endParaRPr>
                    </a:p>
                  </a:txBody>
                  <a:tcPr marT="0" marB="0" marR="73800" marL="73800"/>
                </a:tc>
                <a:tc>
                  <a:txBody>
                    <a:bodyPr>
                      <a:noAutofit/>
                    </a:bodyPr>
                    <a:lstStyle/>
                    <a:p>
                      <a:pPr indent="0" lvl="0" marL="0" marR="0" rtl="0" algn="ctr">
                        <a:spcBef>
                          <a:spcPts val="0"/>
                        </a:spcBef>
                        <a:spcAft>
                          <a:spcPts val="0"/>
                        </a:spcAft>
                        <a:buNone/>
                      </a:pPr>
                      <a:r>
                        <a:rPr lang="en-GB" sz="1800"/>
                        <a:t>7-8</a:t>
                      </a:r>
                      <a:endParaRPr sz="1800">
                        <a:latin typeface="Arial"/>
                        <a:ea typeface="Arial"/>
                        <a:cs typeface="Arial"/>
                        <a:sym typeface="Arial"/>
                      </a:endParaRPr>
                    </a:p>
                  </a:txBody>
                  <a:tcPr marT="0" marB="0" marR="73800" marL="73800"/>
                </a:tc>
              </a:tr>
              <a:tr h="1679975">
                <a:tc>
                  <a:txBody>
                    <a:bodyPr>
                      <a:noAutofit/>
                    </a:bodyPr>
                    <a:lstStyle/>
                    <a:p>
                      <a:pPr indent="0" lvl="0" marL="0" marR="0" rtl="0" algn="ctr">
                        <a:lnSpc>
                          <a:spcPct val="100000"/>
                        </a:lnSpc>
                        <a:spcBef>
                          <a:spcPts val="0"/>
                        </a:spcBef>
                        <a:spcAft>
                          <a:spcPts val="0"/>
                        </a:spcAft>
                        <a:buClr>
                          <a:schemeClr val="dk1"/>
                        </a:buClr>
                        <a:buSzPts val="1600"/>
                        <a:buFont typeface="Century Gothic"/>
                        <a:buNone/>
                      </a:pPr>
                      <a:r>
                        <a:rPr lang="en-GB" sz="1600"/>
                        <a:t>i. develop a design specification which outlines the success criteria for the design of a solution based on the data collected.</a:t>
                      </a:r>
                      <a:endParaRPr/>
                    </a:p>
                    <a:p>
                      <a:pPr indent="0" lvl="0" marL="0" marR="0" rtl="0" algn="ctr">
                        <a:spcBef>
                          <a:spcPts val="0"/>
                        </a:spcBef>
                        <a:spcAft>
                          <a:spcPts val="0"/>
                        </a:spcAft>
                        <a:buNone/>
                      </a:pPr>
                      <a:r>
                        <a:t/>
                      </a:r>
                      <a:endParaRPr sz="1600"/>
                    </a:p>
                  </a:txBody>
                  <a:tcPr marT="0" marB="0" marR="73800" marL="73800" anchor="ctr"/>
                </a:tc>
                <a:tc>
                  <a:txBody>
                    <a:bodyPr>
                      <a:noAutofit/>
                    </a:bodyPr>
                    <a:lstStyle/>
                    <a:p>
                      <a:pPr indent="0" lvl="0" marL="0" marR="0" rtl="0" algn="ctr">
                        <a:spcBef>
                          <a:spcPts val="0"/>
                        </a:spcBef>
                        <a:spcAft>
                          <a:spcPts val="0"/>
                        </a:spcAft>
                        <a:buNone/>
                      </a:pPr>
                      <a:r>
                        <a:rPr lang="en-GB" sz="1300"/>
                        <a:t>Task 4</a:t>
                      </a:r>
                      <a:endParaRPr/>
                    </a:p>
                  </a:txBody>
                  <a:tcPr marT="0" marB="0" marR="73800" marL="73800" anchor="ctr"/>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 </a:t>
                      </a:r>
                      <a:r>
                        <a:rPr b="1" i="0" lang="en-GB" sz="1300" u="none" strike="noStrike">
                          <a:solidFill>
                            <a:schemeClr val="dk1"/>
                          </a:solidFill>
                          <a:latin typeface="Century Gothic"/>
                          <a:ea typeface="Century Gothic"/>
                          <a:cs typeface="Century Gothic"/>
                          <a:sym typeface="Century Gothic"/>
                        </a:rPr>
                        <a:t>lists </a:t>
                      </a:r>
                      <a:r>
                        <a:rPr b="0" i="0" lang="en-GB" sz="1300" u="none" strike="noStrike">
                          <a:solidFill>
                            <a:schemeClr val="dk1"/>
                          </a:solidFill>
                          <a:latin typeface="Century Gothic"/>
                          <a:ea typeface="Century Gothic"/>
                          <a:cs typeface="Century Gothic"/>
                          <a:sym typeface="Century Gothic"/>
                        </a:rPr>
                        <a:t>a few basic success criteria for the design of a solution </a:t>
                      </a:r>
                      <a:endParaRPr/>
                    </a:p>
                  </a:txBody>
                  <a:tcPr marT="0" marB="0" marR="73800" marL="73800" anchor="ctr"/>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 </a:t>
                      </a:r>
                      <a:r>
                        <a:rPr b="1" i="0" lang="en-GB" sz="1300" u="none" strike="noStrike">
                          <a:solidFill>
                            <a:schemeClr val="dk1"/>
                          </a:solidFill>
                          <a:latin typeface="Century Gothic"/>
                          <a:ea typeface="Century Gothic"/>
                          <a:cs typeface="Century Gothic"/>
                          <a:sym typeface="Century Gothic"/>
                        </a:rPr>
                        <a:t>constructs </a:t>
                      </a:r>
                      <a:r>
                        <a:rPr b="0" i="0" lang="en-GB" sz="1300" u="none" strike="noStrike">
                          <a:solidFill>
                            <a:schemeClr val="dk1"/>
                          </a:solidFill>
                          <a:latin typeface="Century Gothic"/>
                          <a:ea typeface="Century Gothic"/>
                          <a:cs typeface="Century Gothic"/>
                          <a:sym typeface="Century Gothic"/>
                        </a:rPr>
                        <a:t>a list of the success criteria for the design of a solution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lnSpc>
                          <a:spcPct val="100000"/>
                        </a:lnSpc>
                        <a:spcBef>
                          <a:spcPts val="0"/>
                        </a:spcBef>
                        <a:spcAft>
                          <a:spcPts val="0"/>
                        </a:spcAft>
                        <a:buClr>
                          <a:schemeClr val="dk1"/>
                        </a:buClr>
                        <a:buSzPts val="1300"/>
                        <a:buFont typeface="Century Gothic"/>
                        <a:buNone/>
                      </a:pPr>
                      <a:r>
                        <a:t/>
                      </a:r>
                      <a:endParaRPr b="0" i="0" sz="1300" u="none" strike="noStrike">
                        <a:solidFill>
                          <a:schemeClr val="dk1"/>
                        </a:solidFill>
                        <a:latin typeface="Century Gothic"/>
                        <a:ea typeface="Century Gothic"/>
                        <a:cs typeface="Century Gothic"/>
                        <a:sym typeface="Century Gothic"/>
                      </a:endParaRPr>
                    </a:p>
                  </a:txBody>
                  <a:tcPr marT="0" marB="0" marR="73800" marL="73800" anchor="ctr"/>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 </a:t>
                      </a:r>
                      <a:r>
                        <a:rPr b="1" i="0" lang="en-GB" sz="1300" u="none" strike="noStrike">
                          <a:solidFill>
                            <a:schemeClr val="dk1"/>
                          </a:solidFill>
                          <a:latin typeface="Century Gothic"/>
                          <a:ea typeface="Century Gothic"/>
                          <a:cs typeface="Century Gothic"/>
                          <a:sym typeface="Century Gothic"/>
                        </a:rPr>
                        <a:t>develops </a:t>
                      </a:r>
                      <a:r>
                        <a:rPr b="0" i="0" lang="en-GB" sz="1300" u="none" strike="noStrike">
                          <a:solidFill>
                            <a:schemeClr val="dk1"/>
                          </a:solidFill>
                          <a:latin typeface="Century Gothic"/>
                          <a:ea typeface="Century Gothic"/>
                          <a:cs typeface="Century Gothic"/>
                          <a:sym typeface="Century Gothic"/>
                        </a:rPr>
                        <a:t>design specifications, which </a:t>
                      </a:r>
                      <a:r>
                        <a:rPr b="1" i="0" lang="en-GB" sz="1300" u="none" strike="noStrike">
                          <a:solidFill>
                            <a:schemeClr val="dk1"/>
                          </a:solidFill>
                          <a:latin typeface="Century Gothic"/>
                          <a:ea typeface="Century Gothic"/>
                          <a:cs typeface="Century Gothic"/>
                          <a:sym typeface="Century Gothic"/>
                        </a:rPr>
                        <a:t>identify </a:t>
                      </a:r>
                      <a:r>
                        <a:rPr b="0" i="0" lang="en-GB" sz="1300" u="none" strike="noStrike">
                          <a:solidFill>
                            <a:schemeClr val="dk1"/>
                          </a:solidFill>
                          <a:latin typeface="Century Gothic"/>
                          <a:ea typeface="Century Gothic"/>
                          <a:cs typeface="Century Gothic"/>
                          <a:sym typeface="Century Gothic"/>
                        </a:rPr>
                        <a:t>the success criteria for the design of a solution </a:t>
                      </a:r>
                      <a:endParaRPr/>
                    </a:p>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txBody>
                  <a:tcPr marT="0" marB="0" marR="73800" marL="73800" anchor="ctr"/>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 </a:t>
                      </a:r>
                      <a:r>
                        <a:rPr b="1" i="0" lang="en-GB" sz="1300" u="none" strike="noStrike">
                          <a:solidFill>
                            <a:schemeClr val="dk1"/>
                          </a:solidFill>
                          <a:latin typeface="Century Gothic"/>
                          <a:ea typeface="Century Gothic"/>
                          <a:cs typeface="Century Gothic"/>
                          <a:sym typeface="Century Gothic"/>
                        </a:rPr>
                        <a:t>develops </a:t>
                      </a:r>
                      <a:r>
                        <a:rPr b="0" i="0" lang="en-GB" sz="1300" u="none" strike="noStrike">
                          <a:solidFill>
                            <a:schemeClr val="dk1"/>
                          </a:solidFill>
                          <a:latin typeface="Century Gothic"/>
                          <a:ea typeface="Century Gothic"/>
                          <a:cs typeface="Century Gothic"/>
                          <a:sym typeface="Century Gothic"/>
                        </a:rPr>
                        <a:t>a design specification which </a:t>
                      </a:r>
                      <a:r>
                        <a:rPr b="1" i="0" lang="en-GB" sz="1300" u="none" strike="noStrike">
                          <a:solidFill>
                            <a:schemeClr val="dk1"/>
                          </a:solidFill>
                          <a:latin typeface="Century Gothic"/>
                          <a:ea typeface="Century Gothic"/>
                          <a:cs typeface="Century Gothic"/>
                          <a:sym typeface="Century Gothic"/>
                        </a:rPr>
                        <a:t>outlines </a:t>
                      </a:r>
                      <a:r>
                        <a:rPr b="0" i="0" lang="en-GB" sz="1300" u="none" strike="noStrike">
                          <a:solidFill>
                            <a:schemeClr val="dk1"/>
                          </a:solidFill>
                          <a:latin typeface="Century Gothic"/>
                          <a:ea typeface="Century Gothic"/>
                          <a:cs typeface="Century Gothic"/>
                          <a:sym typeface="Century Gothic"/>
                        </a:rPr>
                        <a:t>the success criteria for the design of a solution based on the data collected </a:t>
                      </a:r>
                      <a:endParaRPr/>
                    </a:p>
                  </a:txBody>
                  <a:tcPr marT="0" marB="0" marR="73800" marL="73800" anchor="ctr"/>
                </a:tc>
              </a:tr>
              <a:tr h="1851400">
                <a:tc>
                  <a:txBody>
                    <a:bodyPr>
                      <a:noAutofit/>
                    </a:bodyPr>
                    <a:lstStyle/>
                    <a:p>
                      <a:pPr indent="0" lvl="0" marL="0" marR="0" rtl="0" algn="ctr">
                        <a:lnSpc>
                          <a:spcPct val="100000"/>
                        </a:lnSpc>
                        <a:spcBef>
                          <a:spcPts val="0"/>
                        </a:spcBef>
                        <a:spcAft>
                          <a:spcPts val="0"/>
                        </a:spcAft>
                        <a:buClr>
                          <a:schemeClr val="dk1"/>
                        </a:buClr>
                        <a:buSzPts val="1600"/>
                        <a:buFont typeface="Century Gothic"/>
                        <a:buNone/>
                      </a:pPr>
                      <a:r>
                        <a:rPr lang="en-GB" sz="1600"/>
                        <a:t>ii. present a range of feasible design ideas, which can be correctly interpreted by others </a:t>
                      </a:r>
                      <a:endParaRPr/>
                    </a:p>
                    <a:p>
                      <a:pPr indent="0" lvl="0" marL="0" marR="0" rtl="0" algn="ctr">
                        <a:lnSpc>
                          <a:spcPct val="100000"/>
                        </a:lnSpc>
                        <a:spcBef>
                          <a:spcPts val="0"/>
                        </a:spcBef>
                        <a:spcAft>
                          <a:spcPts val="0"/>
                        </a:spcAft>
                        <a:buClr>
                          <a:schemeClr val="dk1"/>
                        </a:buClr>
                        <a:buSzPts val="1600"/>
                        <a:buFont typeface="Century Gothic"/>
                        <a:buNone/>
                      </a:pPr>
                      <a:r>
                        <a:t/>
                      </a:r>
                      <a:endParaRPr sz="1600"/>
                    </a:p>
                  </a:txBody>
                  <a:tcPr marT="0" marB="0" marR="73800" marL="73800" anchor="ctr"/>
                </a:tc>
                <a:tc>
                  <a:txBody>
                    <a:bodyPr>
                      <a:noAutofit/>
                    </a:bodyPr>
                    <a:lstStyle/>
                    <a:p>
                      <a:pPr indent="0" lvl="0" marL="0" marR="0" rtl="0" algn="ctr">
                        <a:spcBef>
                          <a:spcPts val="0"/>
                        </a:spcBef>
                        <a:spcAft>
                          <a:spcPts val="0"/>
                        </a:spcAft>
                        <a:buNone/>
                      </a:pPr>
                      <a:r>
                        <a:rPr lang="en-GB" sz="1300">
                          <a:latin typeface="Century Gothic"/>
                          <a:ea typeface="Century Gothic"/>
                          <a:cs typeface="Century Gothic"/>
                          <a:sym typeface="Century Gothic"/>
                        </a:rPr>
                        <a:t>Task 5</a:t>
                      </a:r>
                      <a:endParaRPr sz="1300">
                        <a:latin typeface="Century Gothic"/>
                        <a:ea typeface="Century Gothic"/>
                        <a:cs typeface="Century Gothic"/>
                        <a:sym typeface="Century Gothic"/>
                      </a:endParaRPr>
                    </a:p>
                  </a:txBody>
                  <a:tcPr marT="0" marB="0" marR="73800" marL="73800" anchor="ctr"/>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 </a:t>
                      </a:r>
                      <a:r>
                        <a:rPr b="1" i="0" lang="en-GB" sz="1300" u="none" strike="noStrike">
                          <a:solidFill>
                            <a:schemeClr val="dk1"/>
                          </a:solidFill>
                          <a:latin typeface="Century Gothic"/>
                          <a:ea typeface="Century Gothic"/>
                          <a:cs typeface="Century Gothic"/>
                          <a:sym typeface="Century Gothic"/>
                        </a:rPr>
                        <a:t>presents </a:t>
                      </a:r>
                      <a:r>
                        <a:rPr b="0" i="0" lang="en-GB" sz="1300" u="none" strike="noStrike">
                          <a:solidFill>
                            <a:schemeClr val="dk1"/>
                          </a:solidFill>
                          <a:latin typeface="Century Gothic"/>
                          <a:ea typeface="Century Gothic"/>
                          <a:cs typeface="Century Gothic"/>
                          <a:sym typeface="Century Gothic"/>
                        </a:rPr>
                        <a:t>one design idea, which can be interpreted by others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txBody>
                  <a:tcPr marT="0" marB="0" marR="73800" marL="73800"/>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 </a:t>
                      </a:r>
                      <a:r>
                        <a:rPr b="1" i="0" lang="en-GB" sz="1300" u="none" strike="noStrike">
                          <a:solidFill>
                            <a:schemeClr val="dk1"/>
                          </a:solidFill>
                          <a:latin typeface="Century Gothic"/>
                          <a:ea typeface="Century Gothic"/>
                          <a:cs typeface="Century Gothic"/>
                          <a:sym typeface="Century Gothic"/>
                        </a:rPr>
                        <a:t>presents a few </a:t>
                      </a:r>
                      <a:r>
                        <a:rPr b="0" i="0" lang="en-GB" sz="1300" u="none" strike="noStrike">
                          <a:solidFill>
                            <a:schemeClr val="dk1"/>
                          </a:solidFill>
                          <a:latin typeface="Century Gothic"/>
                          <a:ea typeface="Century Gothic"/>
                          <a:cs typeface="Century Gothic"/>
                          <a:sym typeface="Century Gothic"/>
                        </a:rPr>
                        <a:t>feasible design ideas, using an appropriate medium(s) </a:t>
                      </a:r>
                      <a:r>
                        <a:rPr b="1" i="0" lang="en-GB" sz="1300" u="none" strike="noStrike">
                          <a:solidFill>
                            <a:schemeClr val="dk1"/>
                          </a:solidFill>
                          <a:latin typeface="Century Gothic"/>
                          <a:ea typeface="Century Gothic"/>
                          <a:cs typeface="Century Gothic"/>
                          <a:sym typeface="Century Gothic"/>
                        </a:rPr>
                        <a:t>or explains </a:t>
                      </a:r>
                      <a:r>
                        <a:rPr b="0" i="0" lang="en-GB" sz="1300" u="none" strike="noStrike">
                          <a:solidFill>
                            <a:schemeClr val="dk1"/>
                          </a:solidFill>
                          <a:latin typeface="Century Gothic"/>
                          <a:ea typeface="Century Gothic"/>
                          <a:cs typeface="Century Gothic"/>
                          <a:sym typeface="Century Gothic"/>
                        </a:rPr>
                        <a:t>key features, which can be interpreted by others </a:t>
                      </a:r>
                      <a:endParaRPr/>
                    </a:p>
                  </a:txBody>
                  <a:tcPr marT="0" marB="0" marR="73800" marL="73800"/>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 </a:t>
                      </a:r>
                      <a:r>
                        <a:rPr b="1" i="0" lang="en-GB" sz="1300" u="none" strike="noStrike">
                          <a:solidFill>
                            <a:schemeClr val="dk1"/>
                          </a:solidFill>
                          <a:latin typeface="Century Gothic"/>
                          <a:ea typeface="Century Gothic"/>
                          <a:cs typeface="Century Gothic"/>
                          <a:sym typeface="Century Gothic"/>
                        </a:rPr>
                        <a:t>presents a range of </a:t>
                      </a:r>
                      <a:r>
                        <a:rPr b="0" i="0" lang="en-GB" sz="1300" u="none" strike="noStrike">
                          <a:solidFill>
                            <a:schemeClr val="dk1"/>
                          </a:solidFill>
                          <a:latin typeface="Century Gothic"/>
                          <a:ea typeface="Century Gothic"/>
                          <a:cs typeface="Century Gothic"/>
                          <a:sym typeface="Century Gothic"/>
                        </a:rPr>
                        <a:t>feasible design ideas, using an appropriate medium(s) </a:t>
                      </a:r>
                      <a:r>
                        <a:rPr b="1" i="0" lang="en-GB" sz="1300" u="none" strike="noStrike">
                          <a:solidFill>
                            <a:schemeClr val="dk1"/>
                          </a:solidFill>
                          <a:latin typeface="Century Gothic"/>
                          <a:ea typeface="Century Gothic"/>
                          <a:cs typeface="Century Gothic"/>
                          <a:sym typeface="Century Gothic"/>
                        </a:rPr>
                        <a:t>and explains </a:t>
                      </a:r>
                      <a:r>
                        <a:rPr b="0" i="0" lang="en-GB" sz="1300" u="none" strike="noStrike">
                          <a:solidFill>
                            <a:schemeClr val="dk1"/>
                          </a:solidFill>
                          <a:latin typeface="Century Gothic"/>
                          <a:ea typeface="Century Gothic"/>
                          <a:cs typeface="Century Gothic"/>
                          <a:sym typeface="Century Gothic"/>
                        </a:rPr>
                        <a:t>key features, which can be interpreted by others </a:t>
                      </a:r>
                      <a:endParaRPr/>
                    </a:p>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txBody>
                  <a:tcPr marT="0" marB="0" marR="73800" marL="73800"/>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 </a:t>
                      </a:r>
                      <a:r>
                        <a:rPr b="1" i="0" lang="en-GB" sz="1300" u="none" strike="noStrike">
                          <a:solidFill>
                            <a:schemeClr val="dk1"/>
                          </a:solidFill>
                          <a:latin typeface="Century Gothic"/>
                          <a:ea typeface="Century Gothic"/>
                          <a:cs typeface="Century Gothic"/>
                          <a:sym typeface="Century Gothic"/>
                        </a:rPr>
                        <a:t>presents </a:t>
                      </a:r>
                      <a:r>
                        <a:rPr b="0" i="0" lang="en-GB" sz="1300" u="none" strike="noStrike">
                          <a:solidFill>
                            <a:schemeClr val="dk1"/>
                          </a:solidFill>
                          <a:latin typeface="Century Gothic"/>
                          <a:ea typeface="Century Gothic"/>
                          <a:cs typeface="Century Gothic"/>
                          <a:sym typeface="Century Gothic"/>
                        </a:rPr>
                        <a:t>a range of feasible design ideas, using an appropriate medium(s) </a:t>
                      </a:r>
                      <a:r>
                        <a:rPr b="1" i="0" lang="en-GB" sz="1300" u="none" strike="noStrike">
                          <a:solidFill>
                            <a:schemeClr val="dk1"/>
                          </a:solidFill>
                          <a:latin typeface="Century Gothic"/>
                          <a:ea typeface="Century Gothic"/>
                          <a:cs typeface="Century Gothic"/>
                          <a:sym typeface="Century Gothic"/>
                        </a:rPr>
                        <a:t>and annotation</a:t>
                      </a:r>
                      <a:r>
                        <a:rPr b="0" i="0" lang="en-GB" sz="1300" u="none" strike="noStrike">
                          <a:solidFill>
                            <a:schemeClr val="dk1"/>
                          </a:solidFill>
                          <a:latin typeface="Century Gothic"/>
                          <a:ea typeface="Century Gothic"/>
                          <a:cs typeface="Century Gothic"/>
                          <a:sym typeface="Century Gothic"/>
                        </a:rPr>
                        <a:t>, which can be correctly interpreted by others	</a:t>
                      </a:r>
                      <a:endParaRPr/>
                    </a:p>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txBody>
                  <a:tcPr marT="0" marB="0" marR="73800" marL="73800"/>
                </a:tc>
              </a:tr>
              <a:tr h="1567925">
                <a:tc>
                  <a:txBody>
                    <a:bodyPr>
                      <a:noAutofit/>
                    </a:bodyPr>
                    <a:lstStyle/>
                    <a:p>
                      <a:pPr indent="0" lvl="0" marL="0" marR="0" rtl="0" algn="ctr">
                        <a:lnSpc>
                          <a:spcPct val="100000"/>
                        </a:lnSpc>
                        <a:spcBef>
                          <a:spcPts val="0"/>
                        </a:spcBef>
                        <a:spcAft>
                          <a:spcPts val="0"/>
                        </a:spcAft>
                        <a:buClr>
                          <a:schemeClr val="dk1"/>
                        </a:buClr>
                        <a:buSzPts val="1600"/>
                        <a:buFont typeface="Century Gothic"/>
                        <a:buNone/>
                      </a:pPr>
                      <a:r>
                        <a:rPr lang="en-GB" sz="1600"/>
                        <a:t>iii. present the chosen design and outline the reasons for its selection </a:t>
                      </a:r>
                      <a:endParaRPr/>
                    </a:p>
                    <a:p>
                      <a:pPr indent="0" lvl="0" marL="0" marR="0" rtl="0" algn="ctr">
                        <a:lnSpc>
                          <a:spcPct val="100000"/>
                        </a:lnSpc>
                        <a:spcBef>
                          <a:spcPts val="0"/>
                        </a:spcBef>
                        <a:spcAft>
                          <a:spcPts val="0"/>
                        </a:spcAft>
                        <a:buClr>
                          <a:schemeClr val="dk1"/>
                        </a:buClr>
                        <a:buSzPts val="1600"/>
                        <a:buFont typeface="Century Gothic"/>
                        <a:buNone/>
                      </a:pPr>
                      <a:r>
                        <a:t/>
                      </a:r>
                      <a:endParaRPr sz="1600"/>
                    </a:p>
                  </a:txBody>
                  <a:tcPr marT="0" marB="0" marR="73800" marL="73800" anchor="ctr"/>
                </a:tc>
                <a:tc>
                  <a:txBody>
                    <a:bodyPr>
                      <a:noAutofit/>
                    </a:bodyPr>
                    <a:lstStyle/>
                    <a:p>
                      <a:pPr indent="0" lvl="0" marL="0" marR="0" rtl="0" algn="ctr">
                        <a:spcBef>
                          <a:spcPts val="0"/>
                        </a:spcBef>
                        <a:spcAft>
                          <a:spcPts val="0"/>
                        </a:spcAft>
                        <a:buNone/>
                      </a:pPr>
                      <a:r>
                        <a:rPr lang="en-GB" sz="1300">
                          <a:latin typeface="Century Gothic"/>
                          <a:ea typeface="Century Gothic"/>
                          <a:cs typeface="Century Gothic"/>
                          <a:sym typeface="Century Gothic"/>
                        </a:rPr>
                        <a:t>Task</a:t>
                      </a:r>
                      <a:r>
                        <a:rPr lang="en-GB" sz="1300">
                          <a:latin typeface="Century Gothic"/>
                          <a:ea typeface="Century Gothic"/>
                          <a:cs typeface="Century Gothic"/>
                          <a:sym typeface="Century Gothic"/>
                        </a:rPr>
                        <a:t> 6</a:t>
                      </a:r>
                      <a:endParaRPr sz="1300">
                        <a:latin typeface="Century Gothic"/>
                        <a:ea typeface="Century Gothic"/>
                        <a:cs typeface="Century Gothic"/>
                        <a:sym typeface="Century Gothic"/>
                      </a:endParaRPr>
                    </a:p>
                  </a:txBody>
                  <a:tcPr marT="0" marB="0" marR="73800" marL="73800" anchor="ctr"/>
                </a:tc>
                <a:tc>
                  <a:txBody>
                    <a:bodyPr>
                      <a:noAutofit/>
                    </a:bodyPr>
                    <a:lstStyle/>
                    <a:p>
                      <a:pPr indent="0" lvl="0" marL="0" marR="0" rtl="0" algn="l">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iii. </a:t>
                      </a:r>
                      <a:r>
                        <a:rPr b="1" i="0" lang="en-GB" sz="1300" u="none" strike="noStrike">
                          <a:solidFill>
                            <a:schemeClr val="dk1"/>
                          </a:solidFill>
                          <a:latin typeface="Century Gothic"/>
                          <a:ea typeface="Century Gothic"/>
                          <a:cs typeface="Century Gothic"/>
                          <a:sym typeface="Century Gothic"/>
                        </a:rPr>
                        <a:t>outlines one</a:t>
                      </a:r>
                      <a:r>
                        <a:rPr b="0" i="0" lang="en-GB" sz="1300" u="none" strike="noStrike">
                          <a:solidFill>
                            <a:schemeClr val="dk1"/>
                          </a:solidFill>
                          <a:latin typeface="Century Gothic"/>
                          <a:ea typeface="Century Gothic"/>
                          <a:cs typeface="Century Gothic"/>
                          <a:sym typeface="Century Gothic"/>
                        </a:rPr>
                        <a:t> reason for choosing the design with reference to the design specification</a:t>
                      </a:r>
                      <a:endParaRPr/>
                    </a:p>
                  </a:txBody>
                  <a:tcPr marT="0" marB="0" marR="73800" marL="73800"/>
                </a:tc>
                <a:tc>
                  <a:txBody>
                    <a:bodyPr>
                      <a:noAutofit/>
                    </a:bodyPr>
                    <a:lstStyle/>
                    <a:p>
                      <a:pPr indent="0" lvl="0" marL="0" marR="0" rtl="0" algn="l">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iii. </a:t>
                      </a:r>
                      <a:r>
                        <a:rPr b="1" i="0" lang="en-GB" sz="1300" u="none" strike="noStrike">
                          <a:solidFill>
                            <a:schemeClr val="dk1"/>
                          </a:solidFill>
                          <a:latin typeface="Century Gothic"/>
                          <a:ea typeface="Century Gothic"/>
                          <a:cs typeface="Century Gothic"/>
                          <a:sym typeface="Century Gothic"/>
                        </a:rPr>
                        <a:t>outlines </a:t>
                      </a:r>
                      <a:r>
                        <a:rPr b="0" i="0" lang="en-GB" sz="1300" u="none" strike="noStrike">
                          <a:solidFill>
                            <a:schemeClr val="dk1"/>
                          </a:solidFill>
                          <a:latin typeface="Century Gothic"/>
                          <a:ea typeface="Century Gothic"/>
                          <a:cs typeface="Century Gothic"/>
                          <a:sym typeface="Century Gothic"/>
                        </a:rPr>
                        <a:t>the </a:t>
                      </a:r>
                      <a:r>
                        <a:rPr b="1" i="0" lang="en-GB" sz="1300" u="none" strike="noStrike">
                          <a:solidFill>
                            <a:schemeClr val="dk1"/>
                          </a:solidFill>
                          <a:latin typeface="Century Gothic"/>
                          <a:ea typeface="Century Gothic"/>
                          <a:cs typeface="Century Gothic"/>
                          <a:sym typeface="Century Gothic"/>
                        </a:rPr>
                        <a:t>main </a:t>
                      </a:r>
                      <a:r>
                        <a:rPr b="0" i="0" lang="en-GB" sz="1300" u="none" strike="noStrike">
                          <a:solidFill>
                            <a:schemeClr val="dk1"/>
                          </a:solidFill>
                          <a:latin typeface="Century Gothic"/>
                          <a:ea typeface="Century Gothic"/>
                          <a:cs typeface="Century Gothic"/>
                          <a:sym typeface="Century Gothic"/>
                        </a:rPr>
                        <a:t>reasons for choosing the design with reference to the design specification </a:t>
                      </a:r>
                      <a:endParaRPr/>
                    </a:p>
                  </a:txBody>
                  <a:tcPr marT="0" marB="0" marR="73800" marL="73800"/>
                </a:tc>
                <a:tc>
                  <a:txBody>
                    <a:bodyPr>
                      <a:noAutofit/>
                    </a:bodyPr>
                    <a:lstStyle/>
                    <a:p>
                      <a:pPr indent="0" lvl="0" marL="0" marR="0" rtl="0" algn="l">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iii. </a:t>
                      </a:r>
                      <a:r>
                        <a:rPr b="1" i="0" lang="en-GB" sz="1300" u="none" strike="noStrike">
                          <a:solidFill>
                            <a:schemeClr val="dk1"/>
                          </a:solidFill>
                          <a:latin typeface="Century Gothic"/>
                          <a:ea typeface="Century Gothic"/>
                          <a:cs typeface="Century Gothic"/>
                          <a:sym typeface="Century Gothic"/>
                        </a:rPr>
                        <a:t>presents </a:t>
                      </a:r>
                      <a:r>
                        <a:rPr b="0" i="0" lang="en-GB" sz="1300" u="none" strike="noStrike">
                          <a:solidFill>
                            <a:schemeClr val="dk1"/>
                          </a:solidFill>
                          <a:latin typeface="Century Gothic"/>
                          <a:ea typeface="Century Gothic"/>
                          <a:cs typeface="Century Gothic"/>
                          <a:sym typeface="Century Gothic"/>
                        </a:rPr>
                        <a:t>the chosen design and </a:t>
                      </a:r>
                      <a:r>
                        <a:rPr b="1" i="0" lang="en-GB" sz="1300" u="none" strike="noStrike">
                          <a:solidFill>
                            <a:schemeClr val="dk1"/>
                          </a:solidFill>
                          <a:latin typeface="Century Gothic"/>
                          <a:ea typeface="Century Gothic"/>
                          <a:cs typeface="Century Gothic"/>
                          <a:sym typeface="Century Gothic"/>
                        </a:rPr>
                        <a:t>outlines </a:t>
                      </a:r>
                      <a:r>
                        <a:rPr b="0" i="0" lang="en-GB" sz="1300" u="none" strike="noStrike">
                          <a:solidFill>
                            <a:schemeClr val="dk1"/>
                          </a:solidFill>
                          <a:latin typeface="Century Gothic"/>
                          <a:ea typeface="Century Gothic"/>
                          <a:cs typeface="Century Gothic"/>
                          <a:sym typeface="Century Gothic"/>
                        </a:rPr>
                        <a:t>the </a:t>
                      </a:r>
                      <a:r>
                        <a:rPr b="1" i="0" lang="en-GB" sz="1300" u="none" strike="noStrike">
                          <a:solidFill>
                            <a:schemeClr val="dk1"/>
                          </a:solidFill>
                          <a:latin typeface="Century Gothic"/>
                          <a:ea typeface="Century Gothic"/>
                          <a:cs typeface="Century Gothic"/>
                          <a:sym typeface="Century Gothic"/>
                        </a:rPr>
                        <a:t>main </a:t>
                      </a:r>
                      <a:r>
                        <a:rPr b="0" i="0" lang="en-GB" sz="1300" u="none" strike="noStrike">
                          <a:solidFill>
                            <a:schemeClr val="dk1"/>
                          </a:solidFill>
                          <a:latin typeface="Century Gothic"/>
                          <a:ea typeface="Century Gothic"/>
                          <a:cs typeface="Century Gothic"/>
                          <a:sym typeface="Century Gothic"/>
                        </a:rPr>
                        <a:t>reasons for its selection with reference to the design specification </a:t>
                      </a:r>
                      <a:endParaRPr/>
                    </a:p>
                  </a:txBody>
                  <a:tcPr marT="0" marB="0" marR="73800" marL="73800"/>
                </a:tc>
                <a:tc>
                  <a:txBody>
                    <a:bodyPr>
                      <a:noAutofit/>
                    </a:bodyPr>
                    <a:lstStyle/>
                    <a:p>
                      <a:pPr indent="0" lvl="0" marL="0" marR="0" rtl="0" algn="l">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iii. </a:t>
                      </a:r>
                      <a:r>
                        <a:rPr b="1" i="0" lang="en-GB" sz="1300" u="none" strike="noStrike">
                          <a:solidFill>
                            <a:schemeClr val="dk1"/>
                          </a:solidFill>
                          <a:latin typeface="Century Gothic"/>
                          <a:ea typeface="Century Gothic"/>
                          <a:cs typeface="Century Gothic"/>
                          <a:sym typeface="Century Gothic"/>
                        </a:rPr>
                        <a:t>presents </a:t>
                      </a:r>
                      <a:r>
                        <a:rPr b="0" i="0" lang="en-GB" sz="1300" u="none" strike="noStrike">
                          <a:solidFill>
                            <a:schemeClr val="dk1"/>
                          </a:solidFill>
                          <a:latin typeface="Century Gothic"/>
                          <a:ea typeface="Century Gothic"/>
                          <a:cs typeface="Century Gothic"/>
                          <a:sym typeface="Century Gothic"/>
                        </a:rPr>
                        <a:t>the chosen design and </a:t>
                      </a:r>
                      <a:r>
                        <a:rPr b="1" i="0" lang="en-GB" sz="1300" u="none" strike="noStrike">
                          <a:solidFill>
                            <a:schemeClr val="dk1"/>
                          </a:solidFill>
                          <a:latin typeface="Century Gothic"/>
                          <a:ea typeface="Century Gothic"/>
                          <a:cs typeface="Century Gothic"/>
                          <a:sym typeface="Century Gothic"/>
                        </a:rPr>
                        <a:t>outlines </a:t>
                      </a:r>
                      <a:r>
                        <a:rPr b="0" i="0" lang="en-GB" sz="1300" u="none" strike="noStrike">
                          <a:solidFill>
                            <a:schemeClr val="dk1"/>
                          </a:solidFill>
                          <a:latin typeface="Century Gothic"/>
                          <a:ea typeface="Century Gothic"/>
                          <a:cs typeface="Century Gothic"/>
                          <a:sym typeface="Century Gothic"/>
                        </a:rPr>
                        <a:t>the reasons for its selection with reference to the design specification </a:t>
                      </a:r>
                      <a:endParaRPr/>
                    </a:p>
                  </a:txBody>
                  <a:tcPr marT="0" marB="0" marR="73800" marL="73800"/>
                </a:tc>
              </a:tr>
              <a:tr h="1679975">
                <a:tc>
                  <a:txBody>
                    <a:bodyPr>
                      <a:noAutofit/>
                    </a:bodyPr>
                    <a:lstStyle/>
                    <a:p>
                      <a:pPr indent="0" lvl="0" marL="0" marR="0" rtl="0" algn="ctr">
                        <a:lnSpc>
                          <a:spcPct val="100000"/>
                        </a:lnSpc>
                        <a:spcBef>
                          <a:spcPts val="0"/>
                        </a:spcBef>
                        <a:spcAft>
                          <a:spcPts val="0"/>
                        </a:spcAft>
                        <a:buClr>
                          <a:schemeClr val="dk1"/>
                        </a:buClr>
                        <a:buSzPts val="1600"/>
                        <a:buFont typeface="Century Gothic"/>
                        <a:buNone/>
                      </a:pPr>
                      <a:r>
                        <a:rPr lang="en-GB" sz="1600"/>
                        <a:t>iv. develop accurate planning drawings/diagrams and outline requirements for the creation of the chosen solution. </a:t>
                      </a:r>
                      <a:endParaRPr/>
                    </a:p>
                    <a:p>
                      <a:pPr indent="0" lvl="0" marL="0" marR="0" rtl="0" algn="ctr">
                        <a:lnSpc>
                          <a:spcPct val="100000"/>
                        </a:lnSpc>
                        <a:spcBef>
                          <a:spcPts val="0"/>
                        </a:spcBef>
                        <a:spcAft>
                          <a:spcPts val="0"/>
                        </a:spcAft>
                        <a:buClr>
                          <a:schemeClr val="dk1"/>
                        </a:buClr>
                        <a:buSzPts val="1600"/>
                        <a:buFont typeface="Century Gothic"/>
                        <a:buNone/>
                      </a:pPr>
                      <a:r>
                        <a:t/>
                      </a:r>
                      <a:endParaRPr sz="1600"/>
                    </a:p>
                  </a:txBody>
                  <a:tcPr marT="0" marB="0" marR="73800" marL="73800" anchor="ctr"/>
                </a:tc>
                <a:tc>
                  <a:txBody>
                    <a:bodyPr>
                      <a:noAutofit/>
                    </a:bodyPr>
                    <a:lstStyle/>
                    <a:p>
                      <a:pPr indent="0" lvl="0" marL="0" marR="0" rtl="0" algn="ctr">
                        <a:spcBef>
                          <a:spcPts val="0"/>
                        </a:spcBef>
                        <a:spcAft>
                          <a:spcPts val="0"/>
                        </a:spcAft>
                        <a:buNone/>
                      </a:pPr>
                      <a:r>
                        <a:rPr lang="en-GB" sz="1300">
                          <a:latin typeface="Century Gothic"/>
                          <a:ea typeface="Century Gothic"/>
                          <a:cs typeface="Century Gothic"/>
                          <a:sym typeface="Century Gothic"/>
                        </a:rPr>
                        <a:t>Task 6</a:t>
                      </a:r>
                      <a:endParaRPr/>
                    </a:p>
                    <a:p>
                      <a:pPr indent="0" lvl="0" marL="0" marR="0" rtl="0" algn="ctr">
                        <a:spcBef>
                          <a:spcPts val="0"/>
                        </a:spcBef>
                        <a:spcAft>
                          <a:spcPts val="0"/>
                        </a:spcAft>
                        <a:buNone/>
                      </a:pPr>
                      <a:r>
                        <a:rPr lang="en-GB" sz="1300">
                          <a:latin typeface="Century Gothic"/>
                          <a:ea typeface="Century Gothic"/>
                          <a:cs typeface="Century Gothic"/>
                          <a:sym typeface="Century Gothic"/>
                        </a:rPr>
                        <a:t>Task 7</a:t>
                      </a:r>
                      <a:endParaRPr/>
                    </a:p>
                    <a:p>
                      <a:pPr indent="0" lvl="0" marL="0" marR="0" rtl="0" algn="ctr">
                        <a:spcBef>
                          <a:spcPts val="0"/>
                        </a:spcBef>
                        <a:spcAft>
                          <a:spcPts val="0"/>
                        </a:spcAft>
                        <a:buNone/>
                      </a:pPr>
                      <a:r>
                        <a:rPr lang="en-GB" sz="1300">
                          <a:latin typeface="Century Gothic"/>
                          <a:ea typeface="Century Gothic"/>
                          <a:cs typeface="Century Gothic"/>
                          <a:sym typeface="Century Gothic"/>
                        </a:rPr>
                        <a:t>Task</a:t>
                      </a:r>
                      <a:r>
                        <a:rPr lang="en-GB" sz="1300">
                          <a:latin typeface="Century Gothic"/>
                          <a:ea typeface="Century Gothic"/>
                          <a:cs typeface="Century Gothic"/>
                          <a:sym typeface="Century Gothic"/>
                        </a:rPr>
                        <a:t> 8</a:t>
                      </a:r>
                      <a:endParaRPr sz="1300">
                        <a:latin typeface="Century Gothic"/>
                        <a:ea typeface="Century Gothic"/>
                        <a:cs typeface="Century Gothic"/>
                        <a:sym typeface="Century Gothic"/>
                      </a:endParaRPr>
                    </a:p>
                  </a:txBody>
                  <a:tcPr marT="0" marB="0" marR="73800" marL="73800" anchor="ctr"/>
                </a:tc>
                <a:tc>
                  <a:txBody>
                    <a:bodyPr>
                      <a:noAutofit/>
                    </a:bodyPr>
                    <a:lstStyle/>
                    <a:p>
                      <a:pPr indent="0" lvl="0" marL="0" marR="0" rtl="0" algn="l">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iii. </a:t>
                      </a:r>
                      <a:r>
                        <a:rPr b="1" i="0" lang="en-GB" sz="1300" u="none" strike="noStrike">
                          <a:solidFill>
                            <a:schemeClr val="dk1"/>
                          </a:solidFill>
                          <a:latin typeface="Century Gothic"/>
                          <a:ea typeface="Century Gothic"/>
                          <a:cs typeface="Century Gothic"/>
                          <a:sym typeface="Century Gothic"/>
                        </a:rPr>
                        <a:t>creates </a:t>
                      </a:r>
                      <a:r>
                        <a:rPr b="0" i="0" lang="en-GB" sz="1300" u="none" strike="noStrike">
                          <a:solidFill>
                            <a:schemeClr val="dk1"/>
                          </a:solidFill>
                          <a:latin typeface="Century Gothic"/>
                          <a:ea typeface="Century Gothic"/>
                          <a:cs typeface="Century Gothic"/>
                          <a:sym typeface="Century Gothic"/>
                        </a:rPr>
                        <a:t>incomplete planning drawings/diagrams. </a:t>
                      </a:r>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txBody>
                  <a:tcPr marT="0" marB="0" marR="73800" marL="73800"/>
                </a:tc>
                <a:tc>
                  <a:txBody>
                    <a:bodyPr>
                      <a:noAutofit/>
                    </a:bodyPr>
                    <a:lstStyle/>
                    <a:p>
                      <a:pPr indent="0" lvl="0" marL="0" marR="0" rtl="0" algn="l">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iv. </a:t>
                      </a:r>
                      <a:r>
                        <a:rPr b="1" i="0" lang="en-GB" sz="1300" u="none" strike="noStrike">
                          <a:solidFill>
                            <a:schemeClr val="dk1"/>
                          </a:solidFill>
                          <a:latin typeface="Century Gothic"/>
                          <a:ea typeface="Century Gothic"/>
                          <a:cs typeface="Century Gothic"/>
                          <a:sym typeface="Century Gothic"/>
                        </a:rPr>
                        <a:t>creates </a:t>
                      </a:r>
                      <a:r>
                        <a:rPr b="0" i="0" lang="en-GB" sz="1300" u="none" strike="noStrike">
                          <a:solidFill>
                            <a:schemeClr val="dk1"/>
                          </a:solidFill>
                          <a:latin typeface="Century Gothic"/>
                          <a:ea typeface="Century Gothic"/>
                          <a:cs typeface="Century Gothic"/>
                          <a:sym typeface="Century Gothic"/>
                        </a:rPr>
                        <a:t>planning drawings/diagrams or </a:t>
                      </a:r>
                      <a:r>
                        <a:rPr b="1" i="0" lang="en-GB" sz="1300" u="none" strike="noStrike">
                          <a:solidFill>
                            <a:schemeClr val="dk1"/>
                          </a:solidFill>
                          <a:latin typeface="Century Gothic"/>
                          <a:ea typeface="Century Gothic"/>
                          <a:cs typeface="Century Gothic"/>
                          <a:sym typeface="Century Gothic"/>
                        </a:rPr>
                        <a:t>lists </a:t>
                      </a:r>
                      <a:r>
                        <a:rPr b="0" i="0" lang="en-GB" sz="1300" u="none" strike="noStrike">
                          <a:solidFill>
                            <a:schemeClr val="dk1"/>
                          </a:solidFill>
                          <a:latin typeface="Century Gothic"/>
                          <a:ea typeface="Century Gothic"/>
                          <a:cs typeface="Century Gothic"/>
                          <a:sym typeface="Century Gothic"/>
                        </a:rPr>
                        <a:t>requirements for the chosen solution. </a:t>
                      </a:r>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txBody>
                  <a:tcPr marT="0" marB="0" marR="73800" marL="73800"/>
                </a:tc>
                <a:tc>
                  <a:txBody>
                    <a:bodyPr>
                      <a:noAutofit/>
                    </a:bodyPr>
                    <a:lstStyle/>
                    <a:p>
                      <a:pPr indent="0" lvl="0" marL="0" marR="0" rtl="0" algn="l">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iv. </a:t>
                      </a:r>
                      <a:r>
                        <a:rPr b="1" i="0" lang="en-GB" sz="1300" u="none" strike="noStrike">
                          <a:solidFill>
                            <a:schemeClr val="dk1"/>
                          </a:solidFill>
                          <a:latin typeface="Century Gothic"/>
                          <a:ea typeface="Century Gothic"/>
                          <a:cs typeface="Century Gothic"/>
                          <a:sym typeface="Century Gothic"/>
                        </a:rPr>
                        <a:t>develops </a:t>
                      </a:r>
                      <a:r>
                        <a:rPr b="0" i="0" lang="en-GB" sz="1300" u="none" strike="noStrike">
                          <a:solidFill>
                            <a:schemeClr val="dk1"/>
                          </a:solidFill>
                          <a:latin typeface="Century Gothic"/>
                          <a:ea typeface="Century Gothic"/>
                          <a:cs typeface="Century Gothic"/>
                          <a:sym typeface="Century Gothic"/>
                        </a:rPr>
                        <a:t>accurate planning drawings/diagrams and </a:t>
                      </a:r>
                      <a:r>
                        <a:rPr b="1" i="0" lang="en-GB" sz="1300" u="none" strike="noStrike">
                          <a:solidFill>
                            <a:schemeClr val="dk1"/>
                          </a:solidFill>
                          <a:latin typeface="Century Gothic"/>
                          <a:ea typeface="Century Gothic"/>
                          <a:cs typeface="Century Gothic"/>
                          <a:sym typeface="Century Gothic"/>
                        </a:rPr>
                        <a:t>lists </a:t>
                      </a:r>
                      <a:r>
                        <a:rPr b="0" i="0" lang="en-GB" sz="1300" u="none" strike="noStrike">
                          <a:solidFill>
                            <a:schemeClr val="dk1"/>
                          </a:solidFill>
                          <a:latin typeface="Century Gothic"/>
                          <a:ea typeface="Century Gothic"/>
                          <a:cs typeface="Century Gothic"/>
                          <a:sym typeface="Century Gothic"/>
                        </a:rPr>
                        <a:t>requirements for the creation of the chosen solution. </a:t>
                      </a:r>
                      <a:endParaRPr/>
                    </a:p>
                  </a:txBody>
                  <a:tcPr marT="0" marB="0" marR="73800" marL="73800"/>
                </a:tc>
                <a:tc>
                  <a:txBody>
                    <a:bodyPr>
                      <a:noAutofit/>
                    </a:bodyPr>
                    <a:lstStyle/>
                    <a:p>
                      <a:pPr indent="0" lvl="0" marL="0" marR="0" rtl="0" algn="l">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iv. </a:t>
                      </a:r>
                      <a:r>
                        <a:rPr b="1" i="0" lang="en-GB" sz="1300" u="none" strike="noStrike">
                          <a:solidFill>
                            <a:schemeClr val="dk1"/>
                          </a:solidFill>
                          <a:latin typeface="Century Gothic"/>
                          <a:ea typeface="Century Gothic"/>
                          <a:cs typeface="Century Gothic"/>
                          <a:sym typeface="Century Gothic"/>
                        </a:rPr>
                        <a:t>develops </a:t>
                      </a:r>
                      <a:r>
                        <a:rPr b="0" i="0" lang="en-GB" sz="1300" u="none" strike="noStrike">
                          <a:solidFill>
                            <a:schemeClr val="dk1"/>
                          </a:solidFill>
                          <a:latin typeface="Century Gothic"/>
                          <a:ea typeface="Century Gothic"/>
                          <a:cs typeface="Century Gothic"/>
                          <a:sym typeface="Century Gothic"/>
                        </a:rPr>
                        <a:t>accurate planning drawings/diagrams and </a:t>
                      </a:r>
                      <a:r>
                        <a:rPr b="1" i="0" lang="en-GB" sz="1300" u="none" strike="noStrike">
                          <a:solidFill>
                            <a:schemeClr val="dk1"/>
                          </a:solidFill>
                          <a:latin typeface="Century Gothic"/>
                          <a:ea typeface="Century Gothic"/>
                          <a:cs typeface="Century Gothic"/>
                          <a:sym typeface="Century Gothic"/>
                        </a:rPr>
                        <a:t>outlines </a:t>
                      </a:r>
                      <a:r>
                        <a:rPr b="0" i="0" lang="en-GB" sz="1300" u="none" strike="noStrike">
                          <a:solidFill>
                            <a:schemeClr val="dk1"/>
                          </a:solidFill>
                          <a:latin typeface="Century Gothic"/>
                          <a:ea typeface="Century Gothic"/>
                          <a:cs typeface="Century Gothic"/>
                          <a:sym typeface="Century Gothic"/>
                        </a:rPr>
                        <a:t>requirements for the creation of the chosen solution.</a:t>
                      </a:r>
                      <a:endParaRPr/>
                    </a:p>
                  </a:txBody>
                  <a:tcPr marT="0" marB="0" marR="73800" marL="73800"/>
                </a:tc>
              </a:tr>
              <a:tr h="479900">
                <a:tc>
                  <a:txBody>
                    <a:bodyPr>
                      <a:noAutofit/>
                    </a:bodyPr>
                    <a:lstStyle/>
                    <a:p>
                      <a:pPr indent="0" lvl="0" marL="0" marR="0" rtl="0" algn="ctr">
                        <a:spcBef>
                          <a:spcPts val="0"/>
                        </a:spcBef>
                        <a:spcAft>
                          <a:spcPts val="0"/>
                        </a:spcAft>
                        <a:buNone/>
                      </a:pPr>
                      <a:r>
                        <a:rPr lang="en-GB" sz="1800"/>
                        <a:t>Teacher’s Comment</a:t>
                      </a:r>
                      <a:endParaRPr sz="1800">
                        <a:latin typeface="Arial"/>
                        <a:ea typeface="Arial"/>
                        <a:cs typeface="Arial"/>
                        <a:sym typeface="Arial"/>
                      </a:endParaRPr>
                    </a:p>
                  </a:txBody>
                  <a:tcPr marT="0" marB="0" marR="73800" marL="73800" anchor="ctr"/>
                </a:tc>
                <a:tc>
                  <a:txBody>
                    <a:bodyPr>
                      <a:noAutofit/>
                    </a:bodyPr>
                    <a:lstStyle/>
                    <a:p>
                      <a:pPr indent="0" lvl="0" marL="0" marR="0" rtl="0" algn="ctr">
                        <a:spcBef>
                          <a:spcPts val="0"/>
                        </a:spcBef>
                        <a:spcAft>
                          <a:spcPts val="0"/>
                        </a:spcAft>
                        <a:buNone/>
                      </a:pPr>
                      <a:r>
                        <a:rPr lang="en-GB" sz="1300"/>
                        <a:t> </a:t>
                      </a:r>
                      <a:endParaRPr/>
                    </a:p>
                  </a:txBody>
                  <a:tcPr marT="0" marB="0" marR="73800" marL="73800"/>
                </a:tc>
                <a:tc>
                  <a:txBody>
                    <a:bodyPr>
                      <a:noAutofit/>
                    </a:bodyPr>
                    <a:lstStyle/>
                    <a:p>
                      <a:pPr indent="0" lvl="0" marL="0" marR="0" rtl="0" algn="l">
                        <a:spcBef>
                          <a:spcPts val="0"/>
                        </a:spcBef>
                        <a:spcAft>
                          <a:spcPts val="0"/>
                        </a:spcAft>
                        <a:buNone/>
                      </a:pPr>
                      <a:r>
                        <a:t/>
                      </a:r>
                      <a:endParaRPr sz="1300">
                        <a:latin typeface="Arial"/>
                        <a:ea typeface="Arial"/>
                        <a:cs typeface="Arial"/>
                        <a:sym typeface="Arial"/>
                      </a:endParaRPr>
                    </a:p>
                  </a:txBody>
                  <a:tcPr marT="0" marB="0" marR="73800" marL="73800"/>
                </a:tc>
                <a:tc>
                  <a:txBody>
                    <a:bodyPr>
                      <a:noAutofit/>
                    </a:bodyPr>
                    <a:lstStyle/>
                    <a:p>
                      <a:pPr indent="0" lvl="0" marL="0" marR="0" rtl="0" algn="l">
                        <a:spcBef>
                          <a:spcPts val="0"/>
                        </a:spcBef>
                        <a:spcAft>
                          <a:spcPts val="0"/>
                        </a:spcAft>
                        <a:buNone/>
                      </a:pPr>
                      <a:r>
                        <a:t/>
                      </a:r>
                      <a:endParaRPr sz="1300">
                        <a:latin typeface="Arial"/>
                        <a:ea typeface="Arial"/>
                        <a:cs typeface="Arial"/>
                        <a:sym typeface="Arial"/>
                      </a:endParaRPr>
                    </a:p>
                  </a:txBody>
                  <a:tcPr marT="0" marB="0" marR="73800" marL="73800"/>
                </a:tc>
                <a:tc>
                  <a:txBody>
                    <a:bodyPr>
                      <a:noAutofit/>
                    </a:bodyPr>
                    <a:lstStyle/>
                    <a:p>
                      <a:pPr indent="0" lvl="0" marL="0" marR="0" rtl="0" algn="l">
                        <a:spcBef>
                          <a:spcPts val="0"/>
                        </a:spcBef>
                        <a:spcAft>
                          <a:spcPts val="0"/>
                        </a:spcAft>
                        <a:buNone/>
                      </a:pPr>
                      <a:r>
                        <a:t/>
                      </a:r>
                      <a:endParaRPr sz="1300">
                        <a:latin typeface="Arial"/>
                        <a:ea typeface="Arial"/>
                        <a:cs typeface="Arial"/>
                        <a:sym typeface="Arial"/>
                      </a:endParaRPr>
                    </a:p>
                  </a:txBody>
                  <a:tcPr marT="0" marB="0" marR="73800" marL="73800"/>
                </a:tc>
                <a:tc>
                  <a:txBody>
                    <a:bodyPr>
                      <a:noAutofit/>
                    </a:bodyPr>
                    <a:lstStyle/>
                    <a:p>
                      <a:pPr indent="0" lvl="0" marL="0" marR="0" rtl="0" algn="l">
                        <a:spcBef>
                          <a:spcPts val="0"/>
                        </a:spcBef>
                        <a:spcAft>
                          <a:spcPts val="0"/>
                        </a:spcAft>
                        <a:buNone/>
                      </a:pPr>
                      <a:r>
                        <a:t/>
                      </a:r>
                      <a:endParaRPr sz="1300">
                        <a:latin typeface="Arial"/>
                        <a:ea typeface="Arial"/>
                        <a:cs typeface="Arial"/>
                        <a:sym typeface="Arial"/>
                      </a:endParaRPr>
                    </a:p>
                  </a:txBody>
                  <a:tcPr marT="0" marB="0" marR="73800" marL="73800"/>
                </a:tc>
              </a:tr>
            </a:tbl>
          </a:graphicData>
        </a:graphic>
      </p:graphicFrame>
      <p:sp>
        <p:nvSpPr>
          <p:cNvPr id="758" name="Google Shape;758;p86"/>
          <p:cNvSpPr/>
          <p:nvPr/>
        </p:nvSpPr>
        <p:spPr>
          <a:xfrm>
            <a:off x="887105" y="894830"/>
            <a:ext cx="13187935" cy="1349695"/>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B: </a:t>
            </a:r>
            <a:r>
              <a:rPr b="1" lang="en-GB" sz="2700">
                <a:solidFill>
                  <a:schemeClr val="lt1"/>
                </a:solidFill>
                <a:latin typeface="Century Gothic"/>
                <a:ea typeface="Century Gothic"/>
                <a:cs typeface="Century Gothic"/>
                <a:sym typeface="Century Gothic"/>
              </a:rPr>
              <a:t>Developing Ideas</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 develop a design specification which outlines the success criteria for the design of a solution based on the data collected.</a:t>
            </a:r>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 present a range of feasible design ideas, which can be correctly interpreted by others </a:t>
            </a:r>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present the chosen design and outline the reasons for its selection </a:t>
            </a:r>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iv. develop accurate planning drawings/diagrams and outline requirements for the creation of the chosen solution.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35000">
              <a:srgbClr val="FFFFFF"/>
            </a:gs>
            <a:gs pos="100000">
              <a:srgbClr val="EB8F21"/>
            </a:gs>
          </a:gsLst>
          <a:path path="circle">
            <a:fillToRect b="50%" l="50%" r="50%" t="50%"/>
          </a:path>
          <a:tileRect/>
        </a:gradFill>
      </p:bgPr>
    </p:bg>
    <p:spTree>
      <p:nvGrpSpPr>
        <p:cNvPr id="762" name="Shape 762"/>
        <p:cNvGrpSpPr/>
        <p:nvPr/>
      </p:nvGrpSpPr>
      <p:grpSpPr>
        <a:xfrm>
          <a:off x="0" y="0"/>
          <a:ext cx="0" cy="0"/>
          <a:chOff x="0" y="0"/>
          <a:chExt cx="0" cy="0"/>
        </a:xfrm>
      </p:grpSpPr>
      <p:sp>
        <p:nvSpPr>
          <p:cNvPr id="763" name="Google Shape;763;p87"/>
          <p:cNvSpPr txBox="1"/>
          <p:nvPr>
            <p:ph type="ctrTitle"/>
          </p:nvPr>
        </p:nvSpPr>
        <p:spPr>
          <a:xfrm>
            <a:off x="2876502" y="1439970"/>
            <a:ext cx="11486882" cy="54932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8504"/>
              <a:buFont typeface="Century Gothic"/>
              <a:buNone/>
            </a:pPr>
            <a:r>
              <a:rPr b="1" i="0" lang="en-GB" sz="8504" u="none" cap="none" strike="noStrike">
                <a:solidFill>
                  <a:schemeClr val="dk1"/>
                </a:solidFill>
                <a:latin typeface="Century Gothic"/>
                <a:ea typeface="Century Gothic"/>
                <a:cs typeface="Century Gothic"/>
                <a:sym typeface="Century Gothic"/>
              </a:rPr>
              <a:t>Creating the solution</a:t>
            </a:r>
            <a:endParaRPr b="1" i="0" sz="8504" u="none" cap="none" strike="noStrike">
              <a:solidFill>
                <a:schemeClr val="dk1"/>
              </a:solidFill>
              <a:latin typeface="Century Gothic"/>
              <a:ea typeface="Century Gothic"/>
              <a:cs typeface="Century Gothic"/>
              <a:sym typeface="Century Gothic"/>
            </a:endParaRPr>
          </a:p>
        </p:txBody>
      </p:sp>
      <p:sp>
        <p:nvSpPr>
          <p:cNvPr id="764" name="Google Shape;764;p87"/>
          <p:cNvSpPr txBox="1"/>
          <p:nvPr>
            <p:ph idx="1" type="subTitle"/>
          </p:nvPr>
        </p:nvSpPr>
        <p:spPr>
          <a:xfrm>
            <a:off x="4835147" y="6933181"/>
            <a:ext cx="9528238" cy="21488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B96B10"/>
              </a:buClr>
              <a:buSzPts val="4111"/>
              <a:buFont typeface="Arial"/>
              <a:buNone/>
            </a:pPr>
            <a:r>
              <a:rPr b="1" i="0" lang="en-GB" sz="2835" u="none" cap="none" strike="noStrike">
                <a:solidFill>
                  <a:schemeClr val="dk1"/>
                </a:solidFill>
                <a:latin typeface="Century Gothic"/>
                <a:ea typeface="Century Gothic"/>
                <a:cs typeface="Century Gothic"/>
                <a:sym typeface="Century Gothic"/>
              </a:rPr>
              <a:t>Criterion C:</a:t>
            </a:r>
            <a:br>
              <a:rPr b="1" i="0" lang="en-GB" sz="2835" u="none" cap="none" strike="noStrike">
                <a:solidFill>
                  <a:schemeClr val="dk1"/>
                </a:solidFill>
                <a:latin typeface="Century Gothic"/>
                <a:ea typeface="Century Gothic"/>
                <a:cs typeface="Century Gothic"/>
                <a:sym typeface="Century Gothic"/>
              </a:rPr>
            </a:br>
            <a:endParaRPr b="0" i="0" sz="2835" u="none" cap="none" strike="noStrike">
              <a:solidFill>
                <a:schemeClr val="dk1"/>
              </a:solidFill>
              <a:latin typeface="Century Gothic"/>
              <a:ea typeface="Century Gothic"/>
              <a:cs typeface="Century Gothic"/>
              <a:sym typeface="Century Gothic"/>
            </a:endParaRPr>
          </a:p>
        </p:txBody>
      </p:sp>
      <p:sp>
        <p:nvSpPr>
          <p:cNvPr id="765" name="Google Shape;765;p87"/>
          <p:cNvSpPr txBox="1"/>
          <p:nvPr>
            <p:ph idx="12" type="sldNum"/>
          </p:nvPr>
        </p:nvSpPr>
        <p:spPr>
          <a:xfrm>
            <a:off x="13683013" y="9633390"/>
            <a:ext cx="680371"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9" name="Shape 769"/>
        <p:cNvGrpSpPr/>
        <p:nvPr/>
      </p:nvGrpSpPr>
      <p:grpSpPr>
        <a:xfrm>
          <a:off x="0" y="0"/>
          <a:ext cx="0" cy="0"/>
          <a:chOff x="0" y="0"/>
          <a:chExt cx="0" cy="0"/>
        </a:xfrm>
      </p:grpSpPr>
      <p:sp>
        <p:nvSpPr>
          <p:cNvPr id="770" name="Google Shape;770;p88"/>
          <p:cNvSpPr txBox="1"/>
          <p:nvPr>
            <p:ph idx="12" type="sldNum"/>
          </p:nvPr>
        </p:nvSpPr>
        <p:spPr>
          <a:xfrm>
            <a:off x="13655973" y="9618960"/>
            <a:ext cx="707410"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771" name="Google Shape;771;p88"/>
          <p:cNvSpPr txBox="1"/>
          <p:nvPr/>
        </p:nvSpPr>
        <p:spPr>
          <a:xfrm>
            <a:off x="2018157" y="834700"/>
            <a:ext cx="12021378" cy="1176143"/>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chemeClr val="dk2"/>
              </a:buClr>
              <a:buSzPts val="5814"/>
              <a:buFont typeface="Century Gothic"/>
              <a:buNone/>
            </a:pPr>
            <a:r>
              <a:rPr lang="en-GB" sz="5814" cap="none">
                <a:solidFill>
                  <a:schemeClr val="dk2"/>
                </a:solidFill>
                <a:latin typeface="Century Gothic"/>
                <a:ea typeface="Century Gothic"/>
                <a:cs typeface="Century Gothic"/>
                <a:sym typeface="Century Gothic"/>
              </a:rPr>
              <a:t>AREAS OF ASSESSMENT</a:t>
            </a:r>
            <a:endParaRPr/>
          </a:p>
        </p:txBody>
      </p:sp>
      <p:sp>
        <p:nvSpPr>
          <p:cNvPr id="772" name="Google Shape;772;p88"/>
          <p:cNvSpPr/>
          <p:nvPr/>
        </p:nvSpPr>
        <p:spPr>
          <a:xfrm>
            <a:off x="1479014" y="2189952"/>
            <a:ext cx="2480747" cy="5759261"/>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A: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Inquiring and Analysing</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analyse a group of similar products that inspire a solution to the problem</a:t>
            </a:r>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 </a:t>
            </a:r>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iv. develop a design brief, which presents the analysis of relevant research.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p:txBody>
      </p:sp>
      <p:sp>
        <p:nvSpPr>
          <p:cNvPr id="773" name="Google Shape;773;p88"/>
          <p:cNvSpPr/>
          <p:nvPr/>
        </p:nvSpPr>
        <p:spPr>
          <a:xfrm>
            <a:off x="4086866" y="2189952"/>
            <a:ext cx="3690650" cy="5759261"/>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B: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Developing Ideas</a:t>
            </a:r>
            <a:endParaRPr/>
          </a:p>
          <a:p>
            <a:pPr indent="0" lvl="0" marL="0" marR="0" rtl="0" algn="l">
              <a:spcBef>
                <a:spcPts val="0"/>
              </a:spcBef>
              <a:spcAft>
                <a:spcPts val="0"/>
              </a:spcAft>
              <a:buNone/>
            </a:pPr>
            <a:r>
              <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 develop a design specification which outlines the success criteria for the design of a solution based on the data collected.</a:t>
            </a:r>
            <a:endParaRPr/>
          </a:p>
          <a:p>
            <a:pPr indent="-349963" lvl="0" marL="449976" marR="0" rtl="0" algn="ctr">
              <a:spcBef>
                <a:spcPts val="0"/>
              </a:spcBef>
              <a:spcAft>
                <a:spcPts val="0"/>
              </a:spcAft>
              <a:buClr>
                <a:schemeClr val="dk1"/>
              </a:buClr>
              <a:buSzPts val="1575"/>
              <a:buFont typeface="Century Gothic"/>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 present a range of feasible design ideas, which can be correctly interpreted by others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present the chosen design and outline the reasons for its selection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iv. develop accurate planning drawings/diagrams and outline requirements for the creation of the chosen solution. </a:t>
            </a:r>
            <a:endParaRPr/>
          </a:p>
          <a:p>
            <a:pPr indent="0" lvl="0" marL="0" marR="0" rtl="0" algn="ctr">
              <a:spcBef>
                <a:spcPts val="0"/>
              </a:spcBef>
              <a:spcAft>
                <a:spcPts val="0"/>
              </a:spcAft>
              <a:buNone/>
            </a:pPr>
            <a:r>
              <a:t/>
            </a:r>
            <a:endParaRPr b="1"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p:txBody>
      </p:sp>
      <p:sp>
        <p:nvSpPr>
          <p:cNvPr id="774" name="Google Shape;774;p88"/>
          <p:cNvSpPr/>
          <p:nvPr/>
        </p:nvSpPr>
        <p:spPr>
          <a:xfrm>
            <a:off x="7900675" y="2189952"/>
            <a:ext cx="3361783" cy="5759261"/>
          </a:xfrm>
          <a:prstGeom prst="rect">
            <a:avLst/>
          </a:prstGeom>
          <a:solidFill>
            <a:schemeClr val="accent2"/>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C: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Creating the Solution</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449976" lvl="0" marL="449976" marR="0" rtl="0" algn="ctr">
              <a:spcBef>
                <a:spcPts val="0"/>
              </a:spcBef>
              <a:spcAft>
                <a:spcPts val="0"/>
              </a:spcAft>
              <a:buClr>
                <a:schemeClr val="lt1"/>
              </a:buClr>
              <a:buSzPts val="1575"/>
              <a:buFont typeface="Century Gothic"/>
              <a:buAutoNum type="romanLcPeriod"/>
            </a:pPr>
            <a:r>
              <a:rPr lang="en-GB" sz="1575">
                <a:solidFill>
                  <a:schemeClr val="lt1"/>
                </a:solidFill>
                <a:latin typeface="Century Gothic"/>
                <a:ea typeface="Century Gothic"/>
                <a:cs typeface="Century Gothic"/>
                <a:sym typeface="Century Gothic"/>
              </a:rPr>
              <a:t>construct a logical plan, which outlines the efficient use of time and resources, sufficient for peers to be able to follow to create the solution </a:t>
            </a:r>
            <a:endParaRPr/>
          </a:p>
          <a:p>
            <a:pPr indent="-349963" lvl="0" marL="449976" marR="0" rtl="0" algn="ctr">
              <a:spcBef>
                <a:spcPts val="0"/>
              </a:spcBef>
              <a:spcAft>
                <a:spcPts val="0"/>
              </a:spcAft>
              <a:buClr>
                <a:schemeClr val="dk1"/>
              </a:buClr>
              <a:buSzPts val="1575"/>
              <a:buFont typeface="Century Gothic"/>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 demonstrate excellent technical skills when making the solution </a:t>
            </a:r>
            <a:endParaRPr/>
          </a:p>
          <a:p>
            <a:pPr indent="-349963" lvl="0" marL="449976" marR="0" rtl="0" algn="ctr">
              <a:spcBef>
                <a:spcPts val="0"/>
              </a:spcBef>
              <a:spcAft>
                <a:spcPts val="0"/>
              </a:spcAft>
              <a:buClr>
                <a:schemeClr val="dk1"/>
              </a:buClr>
              <a:buSzPts val="1575"/>
              <a:buFont typeface="Century Gothic"/>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follow the plan to create the solution, which functions as intended</a:t>
            </a:r>
            <a:endParaRPr/>
          </a:p>
          <a:p>
            <a:pPr indent="0" lvl="0" marL="0" marR="0" rtl="0" algn="ctr">
              <a:spcBef>
                <a:spcPts val="0"/>
              </a:spcBef>
              <a:spcAft>
                <a:spcPts val="0"/>
              </a:spcAft>
              <a:buNone/>
            </a:pPr>
            <a:r>
              <a:t/>
            </a:r>
            <a:endParaRPr sz="1237">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237">
              <a:solidFill>
                <a:schemeClr val="lt1"/>
              </a:solidFill>
              <a:latin typeface="Century Gothic"/>
              <a:ea typeface="Century Gothic"/>
              <a:cs typeface="Century Gothic"/>
              <a:sym typeface="Century Gothic"/>
            </a:endParaRPr>
          </a:p>
        </p:txBody>
      </p:sp>
      <p:sp>
        <p:nvSpPr>
          <p:cNvPr id="775" name="Google Shape;775;p88"/>
          <p:cNvSpPr/>
          <p:nvPr/>
        </p:nvSpPr>
        <p:spPr>
          <a:xfrm>
            <a:off x="11380006" y="2189952"/>
            <a:ext cx="2203632" cy="5759261"/>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D: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Evaluating</a:t>
            </a:r>
            <a:endParaRPr/>
          </a:p>
          <a:p>
            <a:pPr indent="0" lvl="0" marL="0" marR="0" rtl="0" algn="ctr">
              <a:spcBef>
                <a:spcPts val="0"/>
              </a:spcBef>
              <a:spcAft>
                <a:spcPts val="0"/>
              </a:spcAft>
              <a:buNone/>
            </a:pPr>
            <a:r>
              <a:t/>
            </a:r>
            <a:endParaRPr b="1"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 explain the success of the solution against the design specification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describe how the solution could be improved </a:t>
            </a:r>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9" name="Shape 779"/>
        <p:cNvGrpSpPr/>
        <p:nvPr/>
      </p:nvGrpSpPr>
      <p:grpSpPr>
        <a:xfrm>
          <a:off x="0" y="0"/>
          <a:ext cx="0" cy="0"/>
          <a:chOff x="0" y="0"/>
          <a:chExt cx="0" cy="0"/>
        </a:xfrm>
      </p:grpSpPr>
      <p:sp>
        <p:nvSpPr>
          <p:cNvPr id="780" name="Google Shape;780;p89"/>
          <p:cNvSpPr/>
          <p:nvPr/>
        </p:nvSpPr>
        <p:spPr>
          <a:xfrm>
            <a:off x="5222309" y="6012946"/>
            <a:ext cx="4586158" cy="2884311"/>
          </a:xfrm>
          <a:prstGeom prst="rect">
            <a:avLst/>
          </a:prstGeom>
          <a:solidFill>
            <a:schemeClr val="l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46">
              <a:solidFill>
                <a:schemeClr val="lt1"/>
              </a:solidFill>
              <a:latin typeface="Century Gothic"/>
              <a:ea typeface="Century Gothic"/>
              <a:cs typeface="Century Gothic"/>
              <a:sym typeface="Century Gothic"/>
            </a:endParaRPr>
          </a:p>
        </p:txBody>
      </p:sp>
      <p:sp>
        <p:nvSpPr>
          <p:cNvPr id="781" name="Google Shape;781;p89"/>
          <p:cNvSpPr/>
          <p:nvPr/>
        </p:nvSpPr>
        <p:spPr>
          <a:xfrm>
            <a:off x="511752" y="1186515"/>
            <a:ext cx="4586158" cy="2943837"/>
          </a:xfrm>
          <a:prstGeom prst="rect">
            <a:avLst/>
          </a:prstGeom>
          <a:solidFill>
            <a:schemeClr val="l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46">
              <a:solidFill>
                <a:schemeClr val="lt1"/>
              </a:solidFill>
              <a:latin typeface="Century Gothic"/>
              <a:ea typeface="Century Gothic"/>
              <a:cs typeface="Century Gothic"/>
              <a:sym typeface="Century Gothic"/>
            </a:endParaRPr>
          </a:p>
        </p:txBody>
      </p:sp>
      <p:sp>
        <p:nvSpPr>
          <p:cNvPr id="782" name="Google Shape;782;p89"/>
          <p:cNvSpPr/>
          <p:nvPr/>
        </p:nvSpPr>
        <p:spPr>
          <a:xfrm>
            <a:off x="560619" y="6004476"/>
            <a:ext cx="4586158" cy="2884311"/>
          </a:xfrm>
          <a:prstGeom prst="rect">
            <a:avLst/>
          </a:prstGeom>
          <a:solidFill>
            <a:schemeClr val="l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46">
              <a:solidFill>
                <a:schemeClr val="lt1"/>
              </a:solidFill>
              <a:latin typeface="Century Gothic"/>
              <a:ea typeface="Century Gothic"/>
              <a:cs typeface="Century Gothic"/>
              <a:sym typeface="Century Gothic"/>
            </a:endParaRPr>
          </a:p>
        </p:txBody>
      </p:sp>
      <p:sp>
        <p:nvSpPr>
          <p:cNvPr id="783" name="Google Shape;783;p89"/>
          <p:cNvSpPr txBox="1"/>
          <p:nvPr/>
        </p:nvSpPr>
        <p:spPr>
          <a:xfrm>
            <a:off x="3409957" y="153160"/>
            <a:ext cx="8856685" cy="4879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571">
                <a:solidFill>
                  <a:srgbClr val="FF0000"/>
                </a:solidFill>
                <a:latin typeface="Century Gothic"/>
                <a:ea typeface="Century Gothic"/>
                <a:cs typeface="Century Gothic"/>
                <a:sym typeface="Century Gothic"/>
              </a:rPr>
              <a:t>TASK 9: PLAN FOR MAKING A BOBBLE-HEAD</a:t>
            </a:r>
            <a:endParaRPr/>
          </a:p>
        </p:txBody>
      </p:sp>
      <p:sp>
        <p:nvSpPr>
          <p:cNvPr id="784" name="Google Shape;784;p89"/>
          <p:cNvSpPr txBox="1"/>
          <p:nvPr/>
        </p:nvSpPr>
        <p:spPr>
          <a:xfrm>
            <a:off x="1034008" y="635821"/>
            <a:ext cx="13739008" cy="105349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rgbClr val="FF0000"/>
                </a:solidFill>
                <a:latin typeface="Century Gothic"/>
                <a:ea typeface="Century Gothic"/>
                <a:cs typeface="Century Gothic"/>
                <a:sym typeface="Century Gothic"/>
              </a:rPr>
              <a:t>Create a step-by-step plan of how you create a Bobble-head and what tools you need to use. Illustrate each stage with a sketch and explain the step. The more detail you go into the higher level you will get. Make sure to include the 3D software stage. You could do steps for this also. </a:t>
            </a:r>
            <a:endParaRPr sz="1600">
              <a:solidFill>
                <a:srgbClr val="FF0000"/>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723">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1" lang="en-GB" sz="723">
                <a:solidFill>
                  <a:schemeClr val="dk1"/>
                </a:solidFill>
                <a:latin typeface="Century Gothic"/>
                <a:ea typeface="Century Gothic"/>
                <a:cs typeface="Century Gothic"/>
                <a:sym typeface="Century Gothic"/>
              </a:rPr>
              <a:t>?</a:t>
            </a:r>
            <a:endParaRPr/>
          </a:p>
        </p:txBody>
      </p:sp>
      <p:sp>
        <p:nvSpPr>
          <p:cNvPr id="785" name="Google Shape;785;p89"/>
          <p:cNvSpPr/>
          <p:nvPr/>
        </p:nvSpPr>
        <p:spPr>
          <a:xfrm>
            <a:off x="563572" y="4294812"/>
            <a:ext cx="4586158" cy="1323439"/>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What do you do? </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How do you do it?</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What tools do you use and how long does it take?</a:t>
            </a:r>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 </a:t>
            </a:r>
            <a:endParaRPr/>
          </a:p>
        </p:txBody>
      </p:sp>
      <p:sp>
        <p:nvSpPr>
          <p:cNvPr id="786" name="Google Shape;786;p89"/>
          <p:cNvSpPr/>
          <p:nvPr/>
        </p:nvSpPr>
        <p:spPr>
          <a:xfrm>
            <a:off x="647583" y="1272617"/>
            <a:ext cx="378385" cy="359008"/>
          </a:xfrm>
          <a:prstGeom prst="ellipse">
            <a:avLst/>
          </a:prstGeom>
          <a:solidFill>
            <a:schemeClr val="dk1"/>
          </a:solidFill>
          <a:ln cap="rnd"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7">
                <a:solidFill>
                  <a:schemeClr val="lt1"/>
                </a:solidFill>
                <a:latin typeface="Century Gothic"/>
                <a:ea typeface="Century Gothic"/>
                <a:cs typeface="Century Gothic"/>
                <a:sym typeface="Century Gothic"/>
              </a:rPr>
              <a:t>1</a:t>
            </a:r>
            <a:endParaRPr/>
          </a:p>
        </p:txBody>
      </p:sp>
      <p:sp>
        <p:nvSpPr>
          <p:cNvPr id="787" name="Google Shape;787;p89"/>
          <p:cNvSpPr/>
          <p:nvPr/>
        </p:nvSpPr>
        <p:spPr>
          <a:xfrm>
            <a:off x="5243794" y="6111498"/>
            <a:ext cx="363337" cy="357924"/>
          </a:xfrm>
          <a:prstGeom prst="ellipse">
            <a:avLst/>
          </a:prstGeom>
          <a:solidFill>
            <a:schemeClr val="dk1"/>
          </a:solidFill>
          <a:ln cap="rnd"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7">
                <a:solidFill>
                  <a:schemeClr val="lt1"/>
                </a:solidFill>
                <a:latin typeface="Century Gothic"/>
                <a:ea typeface="Century Gothic"/>
                <a:cs typeface="Century Gothic"/>
                <a:sym typeface="Century Gothic"/>
              </a:rPr>
              <a:t>5</a:t>
            </a:r>
            <a:endParaRPr/>
          </a:p>
        </p:txBody>
      </p:sp>
      <p:sp>
        <p:nvSpPr>
          <p:cNvPr id="788" name="Google Shape;788;p89"/>
          <p:cNvSpPr/>
          <p:nvPr/>
        </p:nvSpPr>
        <p:spPr>
          <a:xfrm>
            <a:off x="5173443" y="1201796"/>
            <a:ext cx="4586158" cy="2943837"/>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46">
              <a:solidFill>
                <a:schemeClr val="lt1"/>
              </a:solidFill>
              <a:latin typeface="Century Gothic"/>
              <a:ea typeface="Century Gothic"/>
              <a:cs typeface="Century Gothic"/>
              <a:sym typeface="Century Gothic"/>
            </a:endParaRPr>
          </a:p>
        </p:txBody>
      </p:sp>
      <p:sp>
        <p:nvSpPr>
          <p:cNvPr id="789" name="Google Shape;789;p89"/>
          <p:cNvSpPr/>
          <p:nvPr/>
        </p:nvSpPr>
        <p:spPr>
          <a:xfrm>
            <a:off x="5305141" y="1283747"/>
            <a:ext cx="378385" cy="359008"/>
          </a:xfrm>
          <a:prstGeom prst="ellipse">
            <a:avLst/>
          </a:prstGeom>
          <a:solidFill>
            <a:schemeClr val="dk1"/>
          </a:solidFill>
          <a:ln cap="rnd"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7">
                <a:solidFill>
                  <a:schemeClr val="lt1"/>
                </a:solidFill>
                <a:latin typeface="Century Gothic"/>
                <a:ea typeface="Century Gothic"/>
                <a:cs typeface="Century Gothic"/>
                <a:sym typeface="Century Gothic"/>
              </a:rPr>
              <a:t>2</a:t>
            </a:r>
            <a:endParaRPr/>
          </a:p>
        </p:txBody>
      </p:sp>
      <p:sp>
        <p:nvSpPr>
          <p:cNvPr id="790" name="Google Shape;790;p89"/>
          <p:cNvSpPr/>
          <p:nvPr/>
        </p:nvSpPr>
        <p:spPr>
          <a:xfrm>
            <a:off x="592106" y="6109941"/>
            <a:ext cx="363337" cy="357924"/>
          </a:xfrm>
          <a:prstGeom prst="ellipse">
            <a:avLst/>
          </a:prstGeom>
          <a:solidFill>
            <a:schemeClr val="dk1"/>
          </a:solidFill>
          <a:ln cap="rnd"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7">
                <a:solidFill>
                  <a:schemeClr val="lt1"/>
                </a:solidFill>
                <a:latin typeface="Century Gothic"/>
                <a:ea typeface="Century Gothic"/>
                <a:cs typeface="Century Gothic"/>
                <a:sym typeface="Century Gothic"/>
              </a:rPr>
              <a:t>4</a:t>
            </a:r>
            <a:endParaRPr/>
          </a:p>
        </p:txBody>
      </p:sp>
      <p:sp>
        <p:nvSpPr>
          <p:cNvPr id="791" name="Google Shape;791;p89"/>
          <p:cNvSpPr/>
          <p:nvPr/>
        </p:nvSpPr>
        <p:spPr>
          <a:xfrm>
            <a:off x="9835133" y="1201796"/>
            <a:ext cx="4586158" cy="2943837"/>
          </a:xfrm>
          <a:prstGeom prst="rect">
            <a:avLst/>
          </a:prstGeom>
          <a:solidFill>
            <a:schemeClr val="l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46">
              <a:solidFill>
                <a:schemeClr val="lt1"/>
              </a:solidFill>
              <a:latin typeface="Century Gothic"/>
              <a:ea typeface="Century Gothic"/>
              <a:cs typeface="Century Gothic"/>
              <a:sym typeface="Century Gothic"/>
            </a:endParaRPr>
          </a:p>
        </p:txBody>
      </p:sp>
      <p:sp>
        <p:nvSpPr>
          <p:cNvPr id="792" name="Google Shape;792;p89"/>
          <p:cNvSpPr/>
          <p:nvPr/>
        </p:nvSpPr>
        <p:spPr>
          <a:xfrm>
            <a:off x="9966831" y="1283747"/>
            <a:ext cx="378385" cy="359008"/>
          </a:xfrm>
          <a:prstGeom prst="ellipse">
            <a:avLst/>
          </a:prstGeom>
          <a:solidFill>
            <a:schemeClr val="dk1"/>
          </a:solidFill>
          <a:ln cap="rnd"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7">
                <a:solidFill>
                  <a:schemeClr val="lt1"/>
                </a:solidFill>
                <a:latin typeface="Century Gothic"/>
                <a:ea typeface="Century Gothic"/>
                <a:cs typeface="Century Gothic"/>
                <a:sym typeface="Century Gothic"/>
              </a:rPr>
              <a:t>3</a:t>
            </a:r>
            <a:endParaRPr/>
          </a:p>
        </p:txBody>
      </p:sp>
      <p:sp>
        <p:nvSpPr>
          <p:cNvPr id="793" name="Google Shape;793;p89"/>
          <p:cNvSpPr/>
          <p:nvPr/>
        </p:nvSpPr>
        <p:spPr>
          <a:xfrm>
            <a:off x="9914470" y="6110001"/>
            <a:ext cx="363337" cy="357924"/>
          </a:xfrm>
          <a:prstGeom prst="ellipse">
            <a:avLst/>
          </a:prstGeom>
          <a:solidFill>
            <a:schemeClr val="dk1"/>
          </a:solidFill>
          <a:ln cap="rnd"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7">
                <a:solidFill>
                  <a:schemeClr val="lt1"/>
                </a:solidFill>
                <a:latin typeface="Century Gothic"/>
                <a:ea typeface="Century Gothic"/>
                <a:cs typeface="Century Gothic"/>
                <a:sym typeface="Century Gothic"/>
              </a:rPr>
              <a:t>6</a:t>
            </a:r>
            <a:endParaRPr/>
          </a:p>
        </p:txBody>
      </p:sp>
      <p:sp>
        <p:nvSpPr>
          <p:cNvPr id="794" name="Google Shape;794;p89"/>
          <p:cNvSpPr/>
          <p:nvPr/>
        </p:nvSpPr>
        <p:spPr>
          <a:xfrm>
            <a:off x="9892986" y="6011448"/>
            <a:ext cx="4586158" cy="2884311"/>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46">
              <a:solidFill>
                <a:schemeClr val="lt1"/>
              </a:solidFill>
              <a:latin typeface="Century Gothic"/>
              <a:ea typeface="Century Gothic"/>
              <a:cs typeface="Century Gothic"/>
              <a:sym typeface="Century Gothic"/>
            </a:endParaRPr>
          </a:p>
        </p:txBody>
      </p:sp>
      <p:sp>
        <p:nvSpPr>
          <p:cNvPr id="795" name="Google Shape;795;p89"/>
          <p:cNvSpPr/>
          <p:nvPr/>
        </p:nvSpPr>
        <p:spPr>
          <a:xfrm>
            <a:off x="5225263" y="4289777"/>
            <a:ext cx="4586158" cy="1323439"/>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What do you do? </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How do you do it?</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What tools do you use and how long does it take?</a:t>
            </a:r>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 </a:t>
            </a:r>
            <a:endParaRPr/>
          </a:p>
        </p:txBody>
      </p:sp>
      <p:sp>
        <p:nvSpPr>
          <p:cNvPr id="796" name="Google Shape;796;p89"/>
          <p:cNvSpPr/>
          <p:nvPr/>
        </p:nvSpPr>
        <p:spPr>
          <a:xfrm>
            <a:off x="9873375" y="4298514"/>
            <a:ext cx="4586158" cy="1323439"/>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What do you do? </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How do you do it?</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What tools do you use and how long does it take?</a:t>
            </a:r>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 </a:t>
            </a:r>
            <a:endParaRPr/>
          </a:p>
        </p:txBody>
      </p:sp>
      <p:sp>
        <p:nvSpPr>
          <p:cNvPr id="797" name="Google Shape;797;p89"/>
          <p:cNvSpPr/>
          <p:nvPr/>
        </p:nvSpPr>
        <p:spPr>
          <a:xfrm>
            <a:off x="583593" y="9063760"/>
            <a:ext cx="4586158" cy="1477328"/>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What do you do? </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How do you do it?</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What tools do you use and how long does it take?</a:t>
            </a:r>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 </a:t>
            </a:r>
            <a:endParaRPr sz="1000">
              <a:solidFill>
                <a:schemeClr val="dk1"/>
              </a:solidFill>
              <a:latin typeface="Century Gothic"/>
              <a:ea typeface="Century Gothic"/>
              <a:cs typeface="Century Gothic"/>
              <a:sym typeface="Century Gothic"/>
            </a:endParaRPr>
          </a:p>
        </p:txBody>
      </p:sp>
      <p:sp>
        <p:nvSpPr>
          <p:cNvPr id="798" name="Google Shape;798;p89"/>
          <p:cNvSpPr/>
          <p:nvPr/>
        </p:nvSpPr>
        <p:spPr>
          <a:xfrm>
            <a:off x="5232751" y="9063826"/>
            <a:ext cx="4586158" cy="1477328"/>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What do you do? </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How do you do it?</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What tools do you use and how long does it take?</a:t>
            </a:r>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 </a:t>
            </a:r>
            <a:endParaRPr/>
          </a:p>
        </p:txBody>
      </p:sp>
      <p:sp>
        <p:nvSpPr>
          <p:cNvPr id="799" name="Google Shape;799;p89"/>
          <p:cNvSpPr/>
          <p:nvPr/>
        </p:nvSpPr>
        <p:spPr>
          <a:xfrm>
            <a:off x="9904199" y="9063438"/>
            <a:ext cx="4586158" cy="1477328"/>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What do you do? </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How do you do it?</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What tools do you use and how long does it take?</a:t>
            </a:r>
            <a:endParaRPr/>
          </a:p>
          <a:p>
            <a:pPr indent="0" lvl="0" marL="0" marR="0" rtl="0" algn="l">
              <a:spcBef>
                <a:spcPts val="0"/>
              </a:spcBef>
              <a:spcAft>
                <a:spcPts val="0"/>
              </a:spcAft>
              <a:buNone/>
            </a:pPr>
            <a:r>
              <a:rPr lang="en-GB" sz="1000">
                <a:solidFill>
                  <a:schemeClr val="dk1"/>
                </a:solidFill>
                <a:latin typeface="Century Gothic"/>
                <a:ea typeface="Century Gothic"/>
                <a:cs typeface="Century Gothic"/>
                <a:sym typeface="Century Gothic"/>
              </a:rPr>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3" name="Shape 803"/>
        <p:cNvGrpSpPr/>
        <p:nvPr/>
      </p:nvGrpSpPr>
      <p:grpSpPr>
        <a:xfrm>
          <a:off x="0" y="0"/>
          <a:ext cx="0" cy="0"/>
          <a:chOff x="0" y="0"/>
          <a:chExt cx="0" cy="0"/>
        </a:xfrm>
      </p:grpSpPr>
      <p:sp>
        <p:nvSpPr>
          <p:cNvPr id="804" name="Google Shape;804;p90"/>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805" name="Google Shape;805;p90"/>
          <p:cNvSpPr txBox="1"/>
          <p:nvPr/>
        </p:nvSpPr>
        <p:spPr>
          <a:xfrm>
            <a:off x="1692587" y="357948"/>
            <a:ext cx="12021378" cy="1478746"/>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rgbClr val="FF0000"/>
              </a:buClr>
              <a:buSzPts val="4499"/>
              <a:buFont typeface="Century Gothic"/>
              <a:buNone/>
            </a:pPr>
            <a:r>
              <a:rPr b="1" lang="en-GB" sz="4499" cap="none">
                <a:solidFill>
                  <a:srgbClr val="FF0000"/>
                </a:solidFill>
                <a:latin typeface="Century Gothic"/>
                <a:ea typeface="Century Gothic"/>
                <a:cs typeface="Century Gothic"/>
                <a:sym typeface="Century Gothic"/>
              </a:rPr>
              <a:t>TASK 10: CREATING THE SOLUTION</a:t>
            </a:r>
            <a:endParaRPr/>
          </a:p>
          <a:p>
            <a:pPr indent="0" lvl="0" marL="0" marR="0" rtl="0" algn="ctr">
              <a:lnSpc>
                <a:spcPct val="90000"/>
              </a:lnSpc>
              <a:spcBef>
                <a:spcPts val="0"/>
              </a:spcBef>
              <a:spcAft>
                <a:spcPts val="0"/>
              </a:spcAft>
              <a:buClr>
                <a:srgbClr val="FF0000"/>
              </a:buClr>
              <a:buSzPts val="4499"/>
              <a:buFont typeface="Century Gothic"/>
              <a:buNone/>
            </a:pPr>
            <a:r>
              <a:rPr b="1" lang="en-GB" sz="4499" cap="none">
                <a:solidFill>
                  <a:srgbClr val="FF0000"/>
                </a:solidFill>
                <a:latin typeface="Century Gothic"/>
                <a:ea typeface="Century Gothic"/>
                <a:cs typeface="Century Gothic"/>
                <a:sym typeface="Century Gothic"/>
              </a:rPr>
              <a:t>(BODY AND 3D PRINTED HEAD) </a:t>
            </a:r>
            <a:endParaRPr b="1" sz="4499" cap="none">
              <a:solidFill>
                <a:srgbClr val="FF0000"/>
              </a:solidFill>
              <a:latin typeface="Century Gothic"/>
              <a:ea typeface="Century Gothic"/>
              <a:cs typeface="Century Gothic"/>
              <a:sym typeface="Century Gothic"/>
            </a:endParaRPr>
          </a:p>
        </p:txBody>
      </p:sp>
      <p:sp>
        <p:nvSpPr>
          <p:cNvPr id="806" name="Google Shape;806;p90"/>
          <p:cNvSpPr txBox="1"/>
          <p:nvPr/>
        </p:nvSpPr>
        <p:spPr>
          <a:xfrm>
            <a:off x="1524388" y="1836694"/>
            <a:ext cx="12021378" cy="1087324"/>
          </a:xfrm>
          <a:prstGeom prst="rect">
            <a:avLst/>
          </a:prstGeom>
          <a:noFill/>
          <a:ln>
            <a:noFill/>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SzPts val="1800"/>
              <a:buFont typeface="Arial"/>
              <a:buNone/>
            </a:pPr>
            <a:r>
              <a:rPr lang="en-GB" sz="1800">
                <a:solidFill>
                  <a:srgbClr val="FF0000"/>
                </a:solidFill>
                <a:latin typeface="Century Gothic"/>
                <a:ea typeface="Century Gothic"/>
                <a:cs typeface="Century Gothic"/>
                <a:sym typeface="Century Gothic"/>
              </a:rPr>
              <a:t>Using a camera or your smartphone camera take images of your prototype Bobble-head once you have made it using modelling clay and it has been printed in the 3D printer. Then place the pictures below:</a:t>
            </a:r>
            <a:endParaRPr/>
          </a:p>
        </p:txBody>
      </p:sp>
      <p:cxnSp>
        <p:nvCxnSpPr>
          <p:cNvPr id="807" name="Google Shape;807;p90"/>
          <p:cNvCxnSpPr/>
          <p:nvPr/>
        </p:nvCxnSpPr>
        <p:spPr>
          <a:xfrm>
            <a:off x="8476343" y="3222171"/>
            <a:ext cx="0" cy="6720115"/>
          </a:xfrm>
          <a:prstGeom prst="straightConnector1">
            <a:avLst/>
          </a:prstGeom>
          <a:noFill/>
          <a:ln cap="flat" cmpd="sng" w="38100">
            <a:solidFill>
              <a:schemeClr val="accent2"/>
            </a:solidFill>
            <a:prstDash val="solid"/>
            <a:round/>
            <a:headEnd len="sm" w="sm" type="none"/>
            <a:tailEnd len="sm" w="sm" type="none"/>
          </a:ln>
        </p:spPr>
      </p:cxnSp>
      <p:sp>
        <p:nvSpPr>
          <p:cNvPr id="808" name="Google Shape;808;p90"/>
          <p:cNvSpPr/>
          <p:nvPr/>
        </p:nvSpPr>
        <p:spPr>
          <a:xfrm>
            <a:off x="1001486" y="2924018"/>
            <a:ext cx="6923314" cy="7134382"/>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200">
                <a:solidFill>
                  <a:schemeClr val="lt1"/>
                </a:solidFill>
                <a:latin typeface="Century Gothic"/>
                <a:ea typeface="Century Gothic"/>
                <a:cs typeface="Century Gothic"/>
                <a:sym typeface="Century Gothic"/>
              </a:rPr>
              <a:t>IMAGES OF YOUR BODY MADE USING MODELLING CLAY GO HERE</a:t>
            </a:r>
            <a:endParaRPr b="1" sz="3200">
              <a:solidFill>
                <a:schemeClr val="lt1"/>
              </a:solidFill>
              <a:latin typeface="Century Gothic"/>
              <a:ea typeface="Century Gothic"/>
              <a:cs typeface="Century Gothic"/>
              <a:sym typeface="Century Gothic"/>
            </a:endParaRPr>
          </a:p>
        </p:txBody>
      </p:sp>
      <p:sp>
        <p:nvSpPr>
          <p:cNvPr id="809" name="Google Shape;809;p90"/>
          <p:cNvSpPr/>
          <p:nvPr/>
        </p:nvSpPr>
        <p:spPr>
          <a:xfrm>
            <a:off x="8868969" y="2924018"/>
            <a:ext cx="5152572" cy="7134382"/>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200">
                <a:solidFill>
                  <a:schemeClr val="lt1"/>
                </a:solidFill>
                <a:latin typeface="Century Gothic"/>
                <a:ea typeface="Century Gothic"/>
                <a:cs typeface="Century Gothic"/>
                <a:sym typeface="Century Gothic"/>
              </a:rPr>
              <a:t>IMAGES OF YOUR HEAD USING MESHMIXER GO HERE</a:t>
            </a:r>
            <a:endParaRPr b="1" sz="3200">
              <a:solidFill>
                <a:schemeClr val="lt1"/>
              </a:solidFill>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3" name="Shape 813"/>
        <p:cNvGrpSpPr/>
        <p:nvPr/>
      </p:nvGrpSpPr>
      <p:grpSpPr>
        <a:xfrm>
          <a:off x="0" y="0"/>
          <a:ext cx="0" cy="0"/>
          <a:chOff x="0" y="0"/>
          <a:chExt cx="0" cy="0"/>
        </a:xfrm>
      </p:grpSpPr>
      <p:sp>
        <p:nvSpPr>
          <p:cNvPr id="814" name="Google Shape;814;p91"/>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815" name="Google Shape;815;p91"/>
          <p:cNvSpPr txBox="1"/>
          <p:nvPr/>
        </p:nvSpPr>
        <p:spPr>
          <a:xfrm>
            <a:off x="1692587" y="357948"/>
            <a:ext cx="12021378" cy="1478746"/>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rgbClr val="FF0000"/>
              </a:buClr>
              <a:buSzPts val="4499"/>
              <a:buFont typeface="Century Gothic"/>
              <a:buNone/>
            </a:pPr>
            <a:r>
              <a:rPr b="1" lang="en-GB" sz="4499" cap="none">
                <a:solidFill>
                  <a:srgbClr val="FF0000"/>
                </a:solidFill>
                <a:latin typeface="Century Gothic"/>
                <a:ea typeface="Century Gothic"/>
                <a:cs typeface="Century Gothic"/>
                <a:sym typeface="Century Gothic"/>
              </a:rPr>
              <a:t>TASK 11: FINAL DESIGN</a:t>
            </a:r>
            <a:endParaRPr/>
          </a:p>
        </p:txBody>
      </p:sp>
      <p:sp>
        <p:nvSpPr>
          <p:cNvPr id="816" name="Google Shape;816;p91"/>
          <p:cNvSpPr txBox="1"/>
          <p:nvPr/>
        </p:nvSpPr>
        <p:spPr>
          <a:xfrm>
            <a:off x="1810496" y="965891"/>
            <a:ext cx="12021378" cy="1087324"/>
          </a:xfrm>
          <a:prstGeom prst="rect">
            <a:avLst/>
          </a:prstGeom>
          <a:noFill/>
          <a:ln>
            <a:noFill/>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SzPts val="1800"/>
              <a:buFont typeface="Arial"/>
              <a:buNone/>
            </a:pPr>
            <a:r>
              <a:rPr lang="en-GB" sz="1800">
                <a:solidFill>
                  <a:srgbClr val="FF0000"/>
                </a:solidFill>
                <a:latin typeface="Century Gothic"/>
                <a:ea typeface="Century Gothic"/>
                <a:cs typeface="Century Gothic"/>
                <a:sym typeface="Century Gothic"/>
              </a:rPr>
              <a:t>Present 3 final images of your final product from 3 different angles. Make sure the images look really attractive and sells your Bobble-head well!.</a:t>
            </a:r>
            <a:endParaRPr sz="1800">
              <a:solidFill>
                <a:srgbClr val="FF0000"/>
              </a:solidFill>
              <a:latin typeface="Century Gothic"/>
              <a:ea typeface="Century Gothic"/>
              <a:cs typeface="Century Gothic"/>
              <a:sym typeface="Century Gothic"/>
            </a:endParaRPr>
          </a:p>
        </p:txBody>
      </p:sp>
      <p:pic>
        <p:nvPicPr>
          <p:cNvPr descr="Image result for superhero toy 3d" id="817" name="Google Shape;817;p91"/>
          <p:cNvPicPr preferRelativeResize="0"/>
          <p:nvPr/>
        </p:nvPicPr>
        <p:blipFill rotWithShape="1">
          <a:blip r:embed="rId3">
            <a:alphaModFix/>
          </a:blip>
          <a:srcRect b="0" l="0" r="0" t="0"/>
          <a:stretch/>
        </p:blipFill>
        <p:spPr>
          <a:xfrm>
            <a:off x="1296221" y="1836695"/>
            <a:ext cx="12743313" cy="636198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821" name="Shape 821"/>
        <p:cNvGrpSpPr/>
        <p:nvPr/>
      </p:nvGrpSpPr>
      <p:grpSpPr>
        <a:xfrm>
          <a:off x="0" y="0"/>
          <a:ext cx="0" cy="0"/>
          <a:chOff x="0" y="0"/>
          <a:chExt cx="0" cy="0"/>
        </a:xfrm>
      </p:grpSpPr>
      <p:sp>
        <p:nvSpPr>
          <p:cNvPr id="822" name="Google Shape;822;p92"/>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823" name="Google Shape;823;p92"/>
          <p:cNvSpPr txBox="1"/>
          <p:nvPr/>
        </p:nvSpPr>
        <p:spPr>
          <a:xfrm>
            <a:off x="1692587" y="196052"/>
            <a:ext cx="12021378" cy="1716971"/>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chemeClr val="dk2"/>
              </a:buClr>
              <a:buSzPts val="3599"/>
              <a:buFont typeface="Century Gothic"/>
              <a:buNone/>
            </a:pPr>
            <a:r>
              <a:rPr b="1" lang="en-GB" sz="3599" cap="none">
                <a:solidFill>
                  <a:schemeClr val="dk2"/>
                </a:solidFill>
                <a:latin typeface="Century Gothic"/>
                <a:ea typeface="Century Gothic"/>
                <a:cs typeface="Century Gothic"/>
                <a:sym typeface="Century Gothic"/>
              </a:rPr>
              <a:t>ASSESSMENT CRITERIA &amp; TEACHER MARK</a:t>
            </a:r>
            <a:endParaRPr/>
          </a:p>
        </p:txBody>
      </p:sp>
      <p:graphicFrame>
        <p:nvGraphicFramePr>
          <p:cNvPr id="824" name="Google Shape;824;p92"/>
          <p:cNvGraphicFramePr/>
          <p:nvPr/>
        </p:nvGraphicFramePr>
        <p:xfrm>
          <a:off x="887105" y="3804432"/>
          <a:ext cx="3000000" cy="3000000"/>
        </p:xfrm>
        <a:graphic>
          <a:graphicData uri="http://schemas.openxmlformats.org/drawingml/2006/table">
            <a:tbl>
              <a:tblPr bandRow="1" firstCol="1" firstRow="1">
                <a:noFill/>
                <a:tableStyleId>{FF2938E3-14AD-4C6F-86AF-57A07034DB56}</a:tableStyleId>
              </a:tblPr>
              <a:tblGrid>
                <a:gridCol w="2667350"/>
                <a:gridCol w="1700575"/>
                <a:gridCol w="1979400"/>
                <a:gridCol w="2280200"/>
                <a:gridCol w="2280200"/>
                <a:gridCol w="2280200"/>
              </a:tblGrid>
              <a:tr h="371225">
                <a:tc>
                  <a:txBody>
                    <a:bodyPr>
                      <a:noAutofit/>
                    </a:bodyPr>
                    <a:lstStyle/>
                    <a:p>
                      <a:pPr indent="0" lvl="0" marL="0" marR="0" rtl="0" algn="ctr">
                        <a:spcBef>
                          <a:spcPts val="0"/>
                        </a:spcBef>
                        <a:spcAft>
                          <a:spcPts val="0"/>
                        </a:spcAft>
                        <a:buNone/>
                      </a:pPr>
                      <a:r>
                        <a:rPr lang="en-GB" sz="1800"/>
                        <a:t>Criteria</a:t>
                      </a:r>
                      <a:endParaRPr sz="1800">
                        <a:latin typeface="Arial"/>
                        <a:ea typeface="Arial"/>
                        <a:cs typeface="Arial"/>
                        <a:sym typeface="Arial"/>
                      </a:endParaRPr>
                    </a:p>
                  </a:txBody>
                  <a:tcPr marT="0" marB="0" marR="73800" marL="73800"/>
                </a:tc>
                <a:tc>
                  <a:txBody>
                    <a:bodyPr>
                      <a:noAutofit/>
                    </a:bodyPr>
                    <a:lstStyle/>
                    <a:p>
                      <a:pPr indent="0" lvl="0" marL="0" marR="0" rtl="0" algn="ctr">
                        <a:spcBef>
                          <a:spcPts val="0"/>
                        </a:spcBef>
                        <a:spcAft>
                          <a:spcPts val="0"/>
                        </a:spcAft>
                        <a:buNone/>
                      </a:pPr>
                      <a:r>
                        <a:rPr lang="en-GB" sz="1800"/>
                        <a:t>Tasks</a:t>
                      </a:r>
                      <a:endParaRPr sz="1800">
                        <a:latin typeface="Arial"/>
                        <a:ea typeface="Arial"/>
                        <a:cs typeface="Arial"/>
                        <a:sym typeface="Arial"/>
                      </a:endParaRPr>
                    </a:p>
                  </a:txBody>
                  <a:tcPr marT="0" marB="0" marR="73800" marL="73800"/>
                </a:tc>
                <a:tc>
                  <a:txBody>
                    <a:bodyPr>
                      <a:noAutofit/>
                    </a:bodyPr>
                    <a:lstStyle/>
                    <a:p>
                      <a:pPr indent="0" lvl="0" marL="0" marR="0" rtl="0" algn="ctr">
                        <a:spcBef>
                          <a:spcPts val="0"/>
                        </a:spcBef>
                        <a:spcAft>
                          <a:spcPts val="0"/>
                        </a:spcAft>
                        <a:buNone/>
                      </a:pPr>
                      <a:r>
                        <a:rPr lang="en-GB" sz="1800"/>
                        <a:t>1-2</a:t>
                      </a:r>
                      <a:endParaRPr sz="1800">
                        <a:latin typeface="Arial"/>
                        <a:ea typeface="Arial"/>
                        <a:cs typeface="Arial"/>
                        <a:sym typeface="Arial"/>
                      </a:endParaRPr>
                    </a:p>
                  </a:txBody>
                  <a:tcPr marT="0" marB="0" marR="73800" marL="73800"/>
                </a:tc>
                <a:tc>
                  <a:txBody>
                    <a:bodyPr>
                      <a:noAutofit/>
                    </a:bodyPr>
                    <a:lstStyle/>
                    <a:p>
                      <a:pPr indent="0" lvl="0" marL="0" marR="0" rtl="0" algn="ctr">
                        <a:spcBef>
                          <a:spcPts val="0"/>
                        </a:spcBef>
                        <a:spcAft>
                          <a:spcPts val="0"/>
                        </a:spcAft>
                        <a:buNone/>
                      </a:pPr>
                      <a:r>
                        <a:rPr lang="en-GB" sz="1800"/>
                        <a:t>3-4</a:t>
                      </a:r>
                      <a:endParaRPr sz="1800">
                        <a:latin typeface="Arial"/>
                        <a:ea typeface="Arial"/>
                        <a:cs typeface="Arial"/>
                        <a:sym typeface="Arial"/>
                      </a:endParaRPr>
                    </a:p>
                  </a:txBody>
                  <a:tcPr marT="0" marB="0" marR="73800" marL="73800"/>
                </a:tc>
                <a:tc>
                  <a:txBody>
                    <a:bodyPr>
                      <a:noAutofit/>
                    </a:bodyPr>
                    <a:lstStyle/>
                    <a:p>
                      <a:pPr indent="0" lvl="0" marL="0" marR="0" rtl="0" algn="ctr">
                        <a:spcBef>
                          <a:spcPts val="0"/>
                        </a:spcBef>
                        <a:spcAft>
                          <a:spcPts val="0"/>
                        </a:spcAft>
                        <a:buNone/>
                      </a:pPr>
                      <a:r>
                        <a:rPr lang="en-GB" sz="1800"/>
                        <a:t>5-6</a:t>
                      </a:r>
                      <a:endParaRPr sz="1800">
                        <a:latin typeface="Arial"/>
                        <a:ea typeface="Arial"/>
                        <a:cs typeface="Arial"/>
                        <a:sym typeface="Arial"/>
                      </a:endParaRPr>
                    </a:p>
                  </a:txBody>
                  <a:tcPr marT="0" marB="0" marR="73800" marL="73800"/>
                </a:tc>
                <a:tc>
                  <a:txBody>
                    <a:bodyPr>
                      <a:noAutofit/>
                    </a:bodyPr>
                    <a:lstStyle/>
                    <a:p>
                      <a:pPr indent="0" lvl="0" marL="0" marR="0" rtl="0" algn="ctr">
                        <a:spcBef>
                          <a:spcPts val="0"/>
                        </a:spcBef>
                        <a:spcAft>
                          <a:spcPts val="0"/>
                        </a:spcAft>
                        <a:buNone/>
                      </a:pPr>
                      <a:r>
                        <a:rPr lang="en-GB" sz="1800"/>
                        <a:t>7-8</a:t>
                      </a:r>
                      <a:endParaRPr sz="1800">
                        <a:latin typeface="Arial"/>
                        <a:ea typeface="Arial"/>
                        <a:cs typeface="Arial"/>
                        <a:sym typeface="Arial"/>
                      </a:endParaRPr>
                    </a:p>
                  </a:txBody>
                  <a:tcPr marT="0" marB="0" marR="73800" marL="73800"/>
                </a:tc>
              </a:tr>
              <a:tr h="2057100">
                <a:tc>
                  <a:txBody>
                    <a:bodyPr>
                      <a:noAutofit/>
                    </a:bodyPr>
                    <a:lstStyle/>
                    <a:p>
                      <a:pPr indent="0" lvl="0" marL="0" marR="0" rtl="0" algn="ctr">
                        <a:spcBef>
                          <a:spcPts val="0"/>
                        </a:spcBef>
                        <a:spcAft>
                          <a:spcPts val="0"/>
                        </a:spcAft>
                        <a:buNone/>
                      </a:pPr>
                      <a:r>
                        <a:rPr lang="en-GB" sz="1300"/>
                        <a:t>i. construct a logical plan, which outlines the efficient use of time and resources, sufficient for peers to be able to follow to create the solution </a:t>
                      </a:r>
                      <a:endParaRPr/>
                    </a:p>
                    <a:p>
                      <a:pPr indent="0" lvl="0" marL="0" marR="0" rtl="0" algn="ctr">
                        <a:spcBef>
                          <a:spcPts val="0"/>
                        </a:spcBef>
                        <a:spcAft>
                          <a:spcPts val="0"/>
                        </a:spcAft>
                        <a:buNone/>
                      </a:pPr>
                      <a:r>
                        <a:t/>
                      </a:r>
                      <a:endParaRPr sz="1300"/>
                    </a:p>
                  </a:txBody>
                  <a:tcPr marT="0" marB="0" marR="73800" marL="73800" anchor="ctr"/>
                </a:tc>
                <a:tc>
                  <a:txBody>
                    <a:bodyPr>
                      <a:noAutofit/>
                    </a:bodyPr>
                    <a:lstStyle/>
                    <a:p>
                      <a:pPr indent="0" lvl="0" marL="0" marR="0" rtl="0" algn="ctr">
                        <a:spcBef>
                          <a:spcPts val="0"/>
                        </a:spcBef>
                        <a:spcAft>
                          <a:spcPts val="0"/>
                        </a:spcAft>
                        <a:buNone/>
                      </a:pPr>
                      <a:r>
                        <a:rPr lang="en-GB" sz="1300"/>
                        <a:t>Task 9</a:t>
                      </a:r>
                      <a:endParaRPr sz="1300"/>
                    </a:p>
                  </a:txBody>
                  <a:tcPr marT="0" marB="0" marR="73800" marL="73800" anchor="ctr"/>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 </a:t>
                      </a:r>
                      <a:r>
                        <a:rPr b="1" i="0" lang="en-GB" sz="1300" u="none" strike="noStrike">
                          <a:solidFill>
                            <a:schemeClr val="dk1"/>
                          </a:solidFill>
                          <a:latin typeface="Century Gothic"/>
                          <a:ea typeface="Century Gothic"/>
                          <a:cs typeface="Century Gothic"/>
                          <a:sym typeface="Century Gothic"/>
                        </a:rPr>
                        <a:t>outlines </a:t>
                      </a:r>
                      <a:r>
                        <a:rPr b="0" i="0" lang="en-GB" sz="1300" u="none" strike="noStrike">
                          <a:solidFill>
                            <a:schemeClr val="dk1"/>
                          </a:solidFill>
                          <a:latin typeface="Century Gothic"/>
                          <a:ea typeface="Century Gothic"/>
                          <a:cs typeface="Century Gothic"/>
                          <a:sym typeface="Century Gothic"/>
                        </a:rPr>
                        <a:t>a few steps in a plan that contains some details, resulting in peers having difficulty following the plan to create the solution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nchor="ctr"/>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 </a:t>
                      </a:r>
                      <a:r>
                        <a:rPr b="1" i="0" lang="en-GB" sz="1300" u="none" strike="noStrike">
                          <a:solidFill>
                            <a:schemeClr val="dk1"/>
                          </a:solidFill>
                          <a:latin typeface="Century Gothic"/>
                          <a:ea typeface="Century Gothic"/>
                          <a:cs typeface="Century Gothic"/>
                          <a:sym typeface="Century Gothic"/>
                        </a:rPr>
                        <a:t>outlines </a:t>
                      </a:r>
                      <a:r>
                        <a:rPr b="0" i="0" lang="en-GB" sz="1300" u="none" strike="noStrike">
                          <a:solidFill>
                            <a:schemeClr val="dk1"/>
                          </a:solidFill>
                          <a:latin typeface="Century Gothic"/>
                          <a:ea typeface="Century Gothic"/>
                          <a:cs typeface="Century Gothic"/>
                          <a:sym typeface="Century Gothic"/>
                        </a:rPr>
                        <a:t>each step in a plan that contains some details, resulting in peers having difficulty following the plan to create the solution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nchor="ctr"/>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 </a:t>
                      </a:r>
                      <a:r>
                        <a:rPr b="1" i="0" lang="en-GB" sz="1300" u="none" strike="noStrike">
                          <a:solidFill>
                            <a:schemeClr val="dk1"/>
                          </a:solidFill>
                          <a:latin typeface="Century Gothic"/>
                          <a:ea typeface="Century Gothic"/>
                          <a:cs typeface="Century Gothic"/>
                          <a:sym typeface="Century Gothic"/>
                        </a:rPr>
                        <a:t>constructs </a:t>
                      </a:r>
                      <a:r>
                        <a:rPr b="0" i="0" lang="en-GB" sz="1300" u="none" strike="noStrike">
                          <a:solidFill>
                            <a:schemeClr val="dk1"/>
                          </a:solidFill>
                          <a:latin typeface="Century Gothic"/>
                          <a:ea typeface="Century Gothic"/>
                          <a:cs typeface="Century Gothic"/>
                          <a:sym typeface="Century Gothic"/>
                        </a:rPr>
                        <a:t>a plan, which </a:t>
                      </a:r>
                      <a:r>
                        <a:rPr b="1" i="0" lang="en-GB" sz="1300" u="none" strike="noStrike">
                          <a:solidFill>
                            <a:schemeClr val="dk1"/>
                          </a:solidFill>
                          <a:latin typeface="Century Gothic"/>
                          <a:ea typeface="Century Gothic"/>
                          <a:cs typeface="Century Gothic"/>
                          <a:sym typeface="Century Gothic"/>
                        </a:rPr>
                        <a:t>considers </a:t>
                      </a:r>
                      <a:r>
                        <a:rPr b="0" i="0" lang="en-GB" sz="1300" u="none" strike="noStrike">
                          <a:solidFill>
                            <a:schemeClr val="dk1"/>
                          </a:solidFill>
                          <a:latin typeface="Century Gothic"/>
                          <a:ea typeface="Century Gothic"/>
                          <a:cs typeface="Century Gothic"/>
                          <a:sym typeface="Century Gothic"/>
                        </a:rPr>
                        <a:t>time and resources, sufficient for peers to be able to follow to create the solution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nchor="ctr"/>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 </a:t>
                      </a:r>
                      <a:r>
                        <a:rPr b="1" i="0" lang="en-GB" sz="1300" u="none" strike="noStrike">
                          <a:solidFill>
                            <a:schemeClr val="dk1"/>
                          </a:solidFill>
                          <a:latin typeface="Century Gothic"/>
                          <a:ea typeface="Century Gothic"/>
                          <a:cs typeface="Century Gothic"/>
                          <a:sym typeface="Century Gothic"/>
                        </a:rPr>
                        <a:t>constructs </a:t>
                      </a:r>
                      <a:r>
                        <a:rPr b="0" i="0" lang="en-GB" sz="1300" u="none" strike="noStrike">
                          <a:solidFill>
                            <a:schemeClr val="dk1"/>
                          </a:solidFill>
                          <a:latin typeface="Century Gothic"/>
                          <a:ea typeface="Century Gothic"/>
                          <a:cs typeface="Century Gothic"/>
                          <a:sym typeface="Century Gothic"/>
                        </a:rPr>
                        <a:t>a </a:t>
                      </a:r>
                      <a:r>
                        <a:rPr b="1" i="0" lang="en-GB" sz="1300" u="none" strike="noStrike">
                          <a:solidFill>
                            <a:schemeClr val="dk1"/>
                          </a:solidFill>
                          <a:latin typeface="Century Gothic"/>
                          <a:ea typeface="Century Gothic"/>
                          <a:cs typeface="Century Gothic"/>
                          <a:sym typeface="Century Gothic"/>
                        </a:rPr>
                        <a:t>logical </a:t>
                      </a:r>
                      <a:r>
                        <a:rPr b="0" i="0" lang="en-GB" sz="1300" u="none" strike="noStrike">
                          <a:solidFill>
                            <a:schemeClr val="dk1"/>
                          </a:solidFill>
                          <a:latin typeface="Century Gothic"/>
                          <a:ea typeface="Century Gothic"/>
                          <a:cs typeface="Century Gothic"/>
                          <a:sym typeface="Century Gothic"/>
                        </a:rPr>
                        <a:t>plan, which </a:t>
                      </a:r>
                      <a:r>
                        <a:rPr b="1" i="0" lang="en-GB" sz="1300" u="none" strike="noStrike">
                          <a:solidFill>
                            <a:schemeClr val="dk1"/>
                          </a:solidFill>
                          <a:latin typeface="Century Gothic"/>
                          <a:ea typeface="Century Gothic"/>
                          <a:cs typeface="Century Gothic"/>
                          <a:sym typeface="Century Gothic"/>
                        </a:rPr>
                        <a:t>outlines </a:t>
                      </a:r>
                      <a:r>
                        <a:rPr b="0" i="0" lang="en-GB" sz="1300" u="none" strike="noStrike">
                          <a:solidFill>
                            <a:schemeClr val="dk1"/>
                          </a:solidFill>
                          <a:latin typeface="Century Gothic"/>
                          <a:ea typeface="Century Gothic"/>
                          <a:cs typeface="Century Gothic"/>
                          <a:sym typeface="Century Gothic"/>
                        </a:rPr>
                        <a:t>the efficient use of time and resources, sufficient for peers to be able to follow to create the solution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nchor="ctr"/>
                </a:tc>
              </a:tr>
              <a:tr h="1439975">
                <a:tc>
                  <a:txBody>
                    <a:bodyPr>
                      <a:noAutofit/>
                    </a:bodyPr>
                    <a:lstStyle/>
                    <a:p>
                      <a:pPr indent="0" lvl="0" marL="0" marR="0" rtl="0" algn="ctr">
                        <a:lnSpc>
                          <a:spcPct val="100000"/>
                        </a:lnSpc>
                        <a:spcBef>
                          <a:spcPts val="0"/>
                        </a:spcBef>
                        <a:spcAft>
                          <a:spcPts val="0"/>
                        </a:spcAft>
                        <a:buClr>
                          <a:schemeClr val="lt1"/>
                        </a:buClr>
                        <a:buSzPts val="1300"/>
                        <a:buFont typeface="Century Gothic"/>
                        <a:buNone/>
                      </a:pPr>
                      <a:r>
                        <a:rPr b="1" i="0" lang="en-GB" sz="1300" u="none" strike="noStrike">
                          <a:solidFill>
                            <a:schemeClr val="lt1"/>
                          </a:solidFill>
                          <a:latin typeface="Century Gothic"/>
                          <a:ea typeface="Century Gothic"/>
                          <a:cs typeface="Century Gothic"/>
                          <a:sym typeface="Century Gothic"/>
                        </a:rPr>
                        <a:t>ii. demonstrate excellent technical skills when making the solution </a:t>
                      </a:r>
                      <a:endParaRPr/>
                    </a:p>
                    <a:p>
                      <a:pPr indent="0" lvl="0" marL="0" marR="0" rtl="0" algn="ctr">
                        <a:lnSpc>
                          <a:spcPct val="100000"/>
                        </a:lnSpc>
                        <a:spcBef>
                          <a:spcPts val="0"/>
                        </a:spcBef>
                        <a:spcAft>
                          <a:spcPts val="0"/>
                        </a:spcAft>
                        <a:buClr>
                          <a:schemeClr val="dk1"/>
                        </a:buClr>
                        <a:buSzPts val="1300"/>
                        <a:buFont typeface="Century Gothic"/>
                        <a:buNone/>
                      </a:pPr>
                      <a:r>
                        <a:t/>
                      </a:r>
                      <a:endParaRPr sz="1300"/>
                    </a:p>
                  </a:txBody>
                  <a:tcPr marT="0" marB="0" marR="73800" marL="73800" anchor="ctr"/>
                </a:tc>
                <a:tc>
                  <a:txBody>
                    <a:bodyPr>
                      <a:noAutofit/>
                    </a:bodyPr>
                    <a:lstStyle/>
                    <a:p>
                      <a:pPr indent="0" lvl="0" marL="0" marR="0" rtl="0" algn="ctr">
                        <a:spcBef>
                          <a:spcPts val="0"/>
                        </a:spcBef>
                        <a:spcAft>
                          <a:spcPts val="0"/>
                        </a:spcAft>
                        <a:buNone/>
                      </a:pPr>
                      <a:r>
                        <a:rPr lang="en-GB" sz="1300"/>
                        <a:t>Task 10</a:t>
                      </a:r>
                      <a:endParaRPr/>
                    </a:p>
                    <a:p>
                      <a:pPr indent="0" lvl="0" marL="0" marR="0" rtl="0" algn="ctr">
                        <a:spcBef>
                          <a:spcPts val="0"/>
                        </a:spcBef>
                        <a:spcAft>
                          <a:spcPts val="0"/>
                        </a:spcAft>
                        <a:buNone/>
                      </a:pPr>
                      <a:r>
                        <a:rPr lang="en-GB" sz="1300"/>
                        <a:t>Task 11</a:t>
                      </a:r>
                      <a:endParaRPr sz="1300"/>
                    </a:p>
                  </a:txBody>
                  <a:tcPr marT="0" marB="0" marR="73800" marL="73800" anchor="ctr"/>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 </a:t>
                      </a:r>
                      <a:r>
                        <a:rPr b="1" i="0" lang="en-GB" sz="1300" u="none" strike="noStrike">
                          <a:solidFill>
                            <a:schemeClr val="dk1"/>
                          </a:solidFill>
                          <a:latin typeface="Century Gothic"/>
                          <a:ea typeface="Century Gothic"/>
                          <a:cs typeface="Century Gothic"/>
                          <a:sym typeface="Century Gothic"/>
                        </a:rPr>
                        <a:t>demonstrates minimal </a:t>
                      </a:r>
                      <a:r>
                        <a:rPr b="0" i="0" lang="en-GB" sz="1300" u="none" strike="noStrike">
                          <a:solidFill>
                            <a:schemeClr val="dk1"/>
                          </a:solidFill>
                          <a:latin typeface="Century Gothic"/>
                          <a:ea typeface="Century Gothic"/>
                          <a:cs typeface="Century Gothic"/>
                          <a:sym typeface="Century Gothic"/>
                        </a:rPr>
                        <a:t>technical skills when making the solution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 </a:t>
                      </a:r>
                      <a:r>
                        <a:rPr b="1" i="0" lang="en-GB" sz="1300" u="none" strike="noStrike">
                          <a:solidFill>
                            <a:schemeClr val="dk1"/>
                          </a:solidFill>
                          <a:latin typeface="Century Gothic"/>
                          <a:ea typeface="Century Gothic"/>
                          <a:cs typeface="Century Gothic"/>
                          <a:sym typeface="Century Gothic"/>
                        </a:rPr>
                        <a:t>demonstrates satisfactory </a:t>
                      </a:r>
                      <a:r>
                        <a:rPr b="0" i="0" lang="en-GB" sz="1300" u="none" strike="noStrike">
                          <a:solidFill>
                            <a:schemeClr val="dk1"/>
                          </a:solidFill>
                          <a:latin typeface="Century Gothic"/>
                          <a:ea typeface="Century Gothic"/>
                          <a:cs typeface="Century Gothic"/>
                          <a:sym typeface="Century Gothic"/>
                        </a:rPr>
                        <a:t>technical skills when making the solution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 </a:t>
                      </a:r>
                      <a:r>
                        <a:rPr b="1" i="0" lang="en-GB" sz="1300" u="none" strike="noStrike">
                          <a:solidFill>
                            <a:schemeClr val="dk1"/>
                          </a:solidFill>
                          <a:latin typeface="Century Gothic"/>
                          <a:ea typeface="Century Gothic"/>
                          <a:cs typeface="Century Gothic"/>
                          <a:sym typeface="Century Gothic"/>
                        </a:rPr>
                        <a:t>demonstrates competent </a:t>
                      </a:r>
                      <a:r>
                        <a:rPr b="0" i="0" lang="en-GB" sz="1300" u="none" strike="noStrike">
                          <a:solidFill>
                            <a:schemeClr val="dk1"/>
                          </a:solidFill>
                          <a:latin typeface="Century Gothic"/>
                          <a:ea typeface="Century Gothic"/>
                          <a:cs typeface="Century Gothic"/>
                          <a:sym typeface="Century Gothic"/>
                        </a:rPr>
                        <a:t>technical skills when making the solution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 </a:t>
                      </a:r>
                      <a:r>
                        <a:rPr b="1" i="0" lang="en-GB" sz="1300" u="none" strike="noStrike">
                          <a:solidFill>
                            <a:schemeClr val="dk1"/>
                          </a:solidFill>
                          <a:latin typeface="Century Gothic"/>
                          <a:ea typeface="Century Gothic"/>
                          <a:cs typeface="Century Gothic"/>
                          <a:sym typeface="Century Gothic"/>
                        </a:rPr>
                        <a:t>demonstrates excellent </a:t>
                      </a:r>
                      <a:r>
                        <a:rPr b="0" i="0" lang="en-GB" sz="1300" u="none" strike="noStrike">
                          <a:solidFill>
                            <a:schemeClr val="dk1"/>
                          </a:solidFill>
                          <a:latin typeface="Century Gothic"/>
                          <a:ea typeface="Century Gothic"/>
                          <a:cs typeface="Century Gothic"/>
                          <a:sym typeface="Century Gothic"/>
                        </a:rPr>
                        <a:t>technical skills when making the solution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tc>
              </a:tr>
              <a:tr h="1645675">
                <a:tc>
                  <a:txBody>
                    <a:bodyPr>
                      <a:noAutofit/>
                    </a:bodyPr>
                    <a:lstStyle/>
                    <a:p>
                      <a:pPr indent="0" lvl="0" marL="0" marR="0" rtl="0" algn="ctr">
                        <a:spcBef>
                          <a:spcPts val="0"/>
                        </a:spcBef>
                        <a:spcAft>
                          <a:spcPts val="0"/>
                        </a:spcAft>
                        <a:buNone/>
                      </a:pPr>
                      <a:r>
                        <a:t/>
                      </a:r>
                      <a:endParaRPr b="0" i="0" sz="1300" u="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1300"/>
                        <a:buFont typeface="Century Gothic"/>
                        <a:buNone/>
                      </a:pPr>
                      <a:r>
                        <a:rPr lang="en-GB" sz="1300"/>
                        <a:t>iii. follow the plan to create the solution, which functions as intended</a:t>
                      </a:r>
                      <a:endParaRPr/>
                    </a:p>
                    <a:p>
                      <a:pPr indent="0" lvl="0" marL="0" marR="0" rtl="0" algn="ctr">
                        <a:lnSpc>
                          <a:spcPct val="100000"/>
                        </a:lnSpc>
                        <a:spcBef>
                          <a:spcPts val="0"/>
                        </a:spcBef>
                        <a:spcAft>
                          <a:spcPts val="0"/>
                        </a:spcAft>
                        <a:buClr>
                          <a:schemeClr val="dk1"/>
                        </a:buClr>
                        <a:buSzPts val="1300"/>
                        <a:buFont typeface="Century Gothic"/>
                        <a:buNone/>
                      </a:pPr>
                      <a:r>
                        <a:t/>
                      </a:r>
                      <a:endParaRPr sz="1300"/>
                    </a:p>
                  </a:txBody>
                  <a:tcPr marT="0" marB="0" marR="73800" marL="73800" anchor="ctr"/>
                </a:tc>
                <a:tc>
                  <a:txBody>
                    <a:bodyPr>
                      <a:noAutofit/>
                    </a:bodyPr>
                    <a:lstStyle/>
                    <a:p>
                      <a:pPr indent="0" lvl="0" marL="0" marR="0" rtl="0" algn="ctr">
                        <a:spcBef>
                          <a:spcPts val="0"/>
                        </a:spcBef>
                        <a:spcAft>
                          <a:spcPts val="0"/>
                        </a:spcAft>
                        <a:buNone/>
                      </a:pPr>
                      <a:r>
                        <a:rPr lang="en-GB" sz="1300"/>
                        <a:t>Task 11</a:t>
                      </a:r>
                      <a:endParaRPr sz="1300"/>
                    </a:p>
                  </a:txBody>
                  <a:tcPr marT="0" marB="0" marR="73800" marL="73800" anchor="ctr"/>
                </a:tc>
                <a:tc>
                  <a:txBody>
                    <a:bodyPr>
                      <a:noAutofit/>
                    </a:bodyPr>
                    <a:lstStyle/>
                    <a:p>
                      <a:pPr indent="0" lvl="0" marL="0" marR="0" rtl="0" algn="l">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 </a:t>
                      </a:r>
                      <a:r>
                        <a:rPr b="1" i="0" lang="en-GB" sz="1300" u="none" strike="noStrike">
                          <a:solidFill>
                            <a:schemeClr val="dk1"/>
                          </a:solidFill>
                          <a:latin typeface="Century Gothic"/>
                          <a:ea typeface="Century Gothic"/>
                          <a:cs typeface="Century Gothic"/>
                          <a:sym typeface="Century Gothic"/>
                        </a:rPr>
                        <a:t>creates </a:t>
                      </a:r>
                      <a:r>
                        <a:rPr b="0" i="0" lang="en-GB" sz="1300" u="none" strike="noStrike">
                          <a:solidFill>
                            <a:schemeClr val="dk1"/>
                          </a:solidFill>
                          <a:latin typeface="Century Gothic"/>
                          <a:ea typeface="Century Gothic"/>
                          <a:cs typeface="Century Gothic"/>
                          <a:sym typeface="Century Gothic"/>
                        </a:rPr>
                        <a:t>the solution, which functions </a:t>
                      </a:r>
                      <a:r>
                        <a:rPr b="1" i="0" lang="en-GB" sz="1300" u="none" strike="noStrike">
                          <a:solidFill>
                            <a:schemeClr val="dk1"/>
                          </a:solidFill>
                          <a:latin typeface="Century Gothic"/>
                          <a:ea typeface="Century Gothic"/>
                          <a:cs typeface="Century Gothic"/>
                          <a:sym typeface="Century Gothic"/>
                        </a:rPr>
                        <a:t>poorly </a:t>
                      </a:r>
                      <a:r>
                        <a:rPr b="0" i="0" lang="en-GB" sz="1300" u="none" strike="noStrike">
                          <a:solidFill>
                            <a:schemeClr val="dk1"/>
                          </a:solidFill>
                          <a:latin typeface="Century Gothic"/>
                          <a:ea typeface="Century Gothic"/>
                          <a:cs typeface="Century Gothic"/>
                          <a:sym typeface="Century Gothic"/>
                        </a:rPr>
                        <a:t>and is presented </a:t>
                      </a:r>
                      <a:r>
                        <a:rPr b="1" i="0" lang="en-GB" sz="1300" u="none" strike="noStrike">
                          <a:solidFill>
                            <a:schemeClr val="dk1"/>
                          </a:solidFill>
                          <a:latin typeface="Century Gothic"/>
                          <a:ea typeface="Century Gothic"/>
                          <a:cs typeface="Century Gothic"/>
                          <a:sym typeface="Century Gothic"/>
                        </a:rPr>
                        <a:t>in an incomplete form</a:t>
                      </a:r>
                      <a:r>
                        <a:rPr b="0" i="0" lang="en-GB" sz="1300" u="none" strike="noStrike">
                          <a:solidFill>
                            <a:schemeClr val="dk1"/>
                          </a:solidFill>
                          <a:latin typeface="Century Gothic"/>
                          <a:ea typeface="Century Gothic"/>
                          <a:cs typeface="Century Gothic"/>
                          <a:sym typeface="Century Gothic"/>
                        </a:rPr>
                        <a:t>. </a:t>
                      </a:r>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tc>
                <a:tc>
                  <a:txBody>
                    <a:bodyPr>
                      <a:noAutofit/>
                    </a:bodyPr>
                    <a:lstStyle/>
                    <a:p>
                      <a:pPr indent="0" lvl="0" marL="0" marR="0" rtl="0" algn="l">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iii. </a:t>
                      </a:r>
                      <a:r>
                        <a:rPr b="1" i="0" lang="en-GB" sz="1300" u="none" strike="noStrike">
                          <a:solidFill>
                            <a:schemeClr val="dk1"/>
                          </a:solidFill>
                          <a:latin typeface="Century Gothic"/>
                          <a:ea typeface="Century Gothic"/>
                          <a:cs typeface="Century Gothic"/>
                          <a:sym typeface="Century Gothic"/>
                        </a:rPr>
                        <a:t>creates </a:t>
                      </a:r>
                      <a:r>
                        <a:rPr b="0" i="0" lang="en-GB" sz="1300" u="none" strike="noStrike">
                          <a:solidFill>
                            <a:schemeClr val="dk1"/>
                          </a:solidFill>
                          <a:latin typeface="Century Gothic"/>
                          <a:ea typeface="Century Gothic"/>
                          <a:cs typeface="Century Gothic"/>
                          <a:sym typeface="Century Gothic"/>
                        </a:rPr>
                        <a:t>the solution, which </a:t>
                      </a:r>
                      <a:r>
                        <a:rPr b="1" i="0" lang="en-GB" sz="1300" u="none" strike="noStrike">
                          <a:solidFill>
                            <a:schemeClr val="dk1"/>
                          </a:solidFill>
                          <a:latin typeface="Century Gothic"/>
                          <a:ea typeface="Century Gothic"/>
                          <a:cs typeface="Century Gothic"/>
                          <a:sym typeface="Century Gothic"/>
                        </a:rPr>
                        <a:t>partially </a:t>
                      </a:r>
                      <a:r>
                        <a:rPr b="0" i="0" lang="en-GB" sz="1300" u="none" strike="noStrike">
                          <a:solidFill>
                            <a:schemeClr val="dk1"/>
                          </a:solidFill>
                          <a:latin typeface="Century Gothic"/>
                          <a:ea typeface="Century Gothic"/>
                          <a:cs typeface="Century Gothic"/>
                          <a:sym typeface="Century Gothic"/>
                        </a:rPr>
                        <a:t>functions and is </a:t>
                      </a:r>
                      <a:r>
                        <a:rPr b="1" i="0" lang="en-GB" sz="1300" u="none" strike="noStrike">
                          <a:solidFill>
                            <a:schemeClr val="dk1"/>
                          </a:solidFill>
                          <a:latin typeface="Century Gothic"/>
                          <a:ea typeface="Century Gothic"/>
                          <a:cs typeface="Century Gothic"/>
                          <a:sym typeface="Century Gothic"/>
                        </a:rPr>
                        <a:t>adequately </a:t>
                      </a:r>
                      <a:r>
                        <a:rPr b="0" i="0" lang="en-GB" sz="1300" u="none" strike="noStrike">
                          <a:solidFill>
                            <a:schemeClr val="dk1"/>
                          </a:solidFill>
                          <a:latin typeface="Century Gothic"/>
                          <a:ea typeface="Century Gothic"/>
                          <a:cs typeface="Century Gothic"/>
                          <a:sym typeface="Century Gothic"/>
                        </a:rPr>
                        <a:t>presented </a:t>
                      </a:r>
                      <a:endParaRPr/>
                    </a:p>
                  </a:txBody>
                  <a:tcPr marT="0" marB="0" marR="73800" marL="73800"/>
                </a:tc>
                <a:tc>
                  <a:txBody>
                    <a:bodyPr>
                      <a:noAutofit/>
                    </a:bodyPr>
                    <a:lstStyle/>
                    <a:p>
                      <a:pPr indent="0" lvl="0" marL="0" marR="0" rtl="0" algn="l">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iii. </a:t>
                      </a:r>
                      <a:r>
                        <a:rPr b="1" i="0" lang="en-GB" sz="1300" u="none" strike="noStrike">
                          <a:solidFill>
                            <a:schemeClr val="dk1"/>
                          </a:solidFill>
                          <a:latin typeface="Century Gothic"/>
                          <a:ea typeface="Century Gothic"/>
                          <a:cs typeface="Century Gothic"/>
                          <a:sym typeface="Century Gothic"/>
                        </a:rPr>
                        <a:t>creates </a:t>
                      </a:r>
                      <a:r>
                        <a:rPr b="0" i="0" lang="en-GB" sz="1300" u="none" strike="noStrike">
                          <a:solidFill>
                            <a:schemeClr val="dk1"/>
                          </a:solidFill>
                          <a:latin typeface="Century Gothic"/>
                          <a:ea typeface="Century Gothic"/>
                          <a:cs typeface="Century Gothic"/>
                          <a:sym typeface="Century Gothic"/>
                        </a:rPr>
                        <a:t>the solution, which functions </a:t>
                      </a:r>
                      <a:r>
                        <a:rPr b="1" i="0" lang="en-GB" sz="1300" u="none" strike="noStrike">
                          <a:solidFill>
                            <a:schemeClr val="dk1"/>
                          </a:solidFill>
                          <a:latin typeface="Century Gothic"/>
                          <a:ea typeface="Century Gothic"/>
                          <a:cs typeface="Century Gothic"/>
                          <a:sym typeface="Century Gothic"/>
                        </a:rPr>
                        <a:t>as intended </a:t>
                      </a:r>
                      <a:r>
                        <a:rPr b="0" i="0" lang="en-GB" sz="1300" u="none" strike="noStrike">
                          <a:solidFill>
                            <a:schemeClr val="dk1"/>
                          </a:solidFill>
                          <a:latin typeface="Century Gothic"/>
                          <a:ea typeface="Century Gothic"/>
                          <a:cs typeface="Century Gothic"/>
                          <a:sym typeface="Century Gothic"/>
                        </a:rPr>
                        <a:t>and is presented </a:t>
                      </a:r>
                      <a:r>
                        <a:rPr b="1" i="0" lang="en-GB" sz="1300" u="none" strike="noStrike">
                          <a:solidFill>
                            <a:schemeClr val="dk1"/>
                          </a:solidFill>
                          <a:latin typeface="Century Gothic"/>
                          <a:ea typeface="Century Gothic"/>
                          <a:cs typeface="Century Gothic"/>
                          <a:sym typeface="Century Gothic"/>
                        </a:rPr>
                        <a:t>appropriately </a:t>
                      </a:r>
                      <a:endParaRPr b="0" i="0" sz="1300" u="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txBody>
                  <a:tcPr marT="0" marB="0" marR="73800" marL="73800"/>
                </a:tc>
                <a:tc>
                  <a:txBody>
                    <a:bodyPr>
                      <a:noAutofit/>
                    </a:bodyPr>
                    <a:lstStyle/>
                    <a:p>
                      <a:pPr indent="0" lvl="0" marL="0" marR="0" rtl="0" algn="l">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iii. follows the plan to </a:t>
                      </a:r>
                      <a:r>
                        <a:rPr b="1" i="0" lang="en-GB" sz="1300" u="none" strike="noStrike">
                          <a:solidFill>
                            <a:schemeClr val="dk1"/>
                          </a:solidFill>
                          <a:latin typeface="Century Gothic"/>
                          <a:ea typeface="Century Gothic"/>
                          <a:cs typeface="Century Gothic"/>
                          <a:sym typeface="Century Gothic"/>
                        </a:rPr>
                        <a:t>create </a:t>
                      </a:r>
                      <a:r>
                        <a:rPr b="0" i="0" lang="en-GB" sz="1300" u="none" strike="noStrike">
                          <a:solidFill>
                            <a:schemeClr val="dk1"/>
                          </a:solidFill>
                          <a:latin typeface="Century Gothic"/>
                          <a:ea typeface="Century Gothic"/>
                          <a:cs typeface="Century Gothic"/>
                          <a:sym typeface="Century Gothic"/>
                        </a:rPr>
                        <a:t>the solution, which functions </a:t>
                      </a:r>
                      <a:r>
                        <a:rPr b="1" i="0" lang="en-GB" sz="1300" u="none" strike="noStrike">
                          <a:solidFill>
                            <a:schemeClr val="dk1"/>
                          </a:solidFill>
                          <a:latin typeface="Century Gothic"/>
                          <a:ea typeface="Century Gothic"/>
                          <a:cs typeface="Century Gothic"/>
                          <a:sym typeface="Century Gothic"/>
                        </a:rPr>
                        <a:t>as intended </a:t>
                      </a:r>
                      <a:r>
                        <a:rPr b="0" i="0" lang="en-GB" sz="1300" u="none" strike="noStrike">
                          <a:solidFill>
                            <a:schemeClr val="dk1"/>
                          </a:solidFill>
                          <a:latin typeface="Century Gothic"/>
                          <a:ea typeface="Century Gothic"/>
                          <a:cs typeface="Century Gothic"/>
                          <a:sym typeface="Century Gothic"/>
                        </a:rPr>
                        <a:t>and is presented </a:t>
                      </a:r>
                      <a:r>
                        <a:rPr b="1" i="0" lang="en-GB" sz="1300" u="none" strike="noStrike">
                          <a:solidFill>
                            <a:schemeClr val="dk1"/>
                          </a:solidFill>
                          <a:latin typeface="Century Gothic"/>
                          <a:ea typeface="Century Gothic"/>
                          <a:cs typeface="Century Gothic"/>
                          <a:sym typeface="Century Gothic"/>
                        </a:rPr>
                        <a:t>appropriately </a:t>
                      </a:r>
                      <a:endParaRPr b="0" i="0" sz="1300" u="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tc>
              </a:tr>
              <a:tr h="479900">
                <a:tc>
                  <a:txBody>
                    <a:bodyPr>
                      <a:noAutofit/>
                    </a:bodyPr>
                    <a:lstStyle/>
                    <a:p>
                      <a:pPr indent="0" lvl="0" marL="0" marR="0" rtl="0" algn="ctr">
                        <a:spcBef>
                          <a:spcPts val="0"/>
                        </a:spcBef>
                        <a:spcAft>
                          <a:spcPts val="0"/>
                        </a:spcAft>
                        <a:buNone/>
                      </a:pPr>
                      <a:r>
                        <a:rPr lang="en-GB" sz="1800"/>
                        <a:t>Teacher’s Comment</a:t>
                      </a:r>
                      <a:endParaRPr sz="1800">
                        <a:latin typeface="Arial"/>
                        <a:ea typeface="Arial"/>
                        <a:cs typeface="Arial"/>
                        <a:sym typeface="Arial"/>
                      </a:endParaRPr>
                    </a:p>
                  </a:txBody>
                  <a:tcPr marT="0" marB="0" marR="73800" marL="73800" anchor="ctr"/>
                </a:tc>
                <a:tc>
                  <a:txBody>
                    <a:bodyPr>
                      <a:noAutofit/>
                    </a:bodyPr>
                    <a:lstStyle/>
                    <a:p>
                      <a:pPr indent="0" lvl="0" marL="0" marR="0" rtl="0" algn="ctr">
                        <a:spcBef>
                          <a:spcPts val="0"/>
                        </a:spcBef>
                        <a:spcAft>
                          <a:spcPts val="0"/>
                        </a:spcAft>
                        <a:buNone/>
                      </a:pPr>
                      <a:r>
                        <a:rPr lang="en-GB" sz="1300"/>
                        <a:t> </a:t>
                      </a:r>
                      <a:endParaRPr/>
                    </a:p>
                  </a:txBody>
                  <a:tcPr marT="0" marB="0" marR="73800" marL="73800"/>
                </a:tc>
                <a:tc>
                  <a:txBody>
                    <a:bodyPr>
                      <a:noAutofit/>
                    </a:bodyPr>
                    <a:lstStyle/>
                    <a:p>
                      <a:pPr indent="0" lvl="0" marL="0" marR="0" rtl="0" algn="l">
                        <a:spcBef>
                          <a:spcPts val="0"/>
                        </a:spcBef>
                        <a:spcAft>
                          <a:spcPts val="0"/>
                        </a:spcAft>
                        <a:buNone/>
                      </a:pPr>
                      <a:r>
                        <a:t/>
                      </a:r>
                      <a:endParaRPr sz="1300">
                        <a:latin typeface="Arial"/>
                        <a:ea typeface="Arial"/>
                        <a:cs typeface="Arial"/>
                        <a:sym typeface="Arial"/>
                      </a:endParaRPr>
                    </a:p>
                  </a:txBody>
                  <a:tcPr marT="0" marB="0" marR="73800" marL="73800"/>
                </a:tc>
                <a:tc>
                  <a:txBody>
                    <a:bodyPr>
                      <a:noAutofit/>
                    </a:bodyPr>
                    <a:lstStyle/>
                    <a:p>
                      <a:pPr indent="0" lvl="0" marL="0" marR="0" rtl="0" algn="l">
                        <a:spcBef>
                          <a:spcPts val="0"/>
                        </a:spcBef>
                        <a:spcAft>
                          <a:spcPts val="0"/>
                        </a:spcAft>
                        <a:buNone/>
                      </a:pPr>
                      <a:r>
                        <a:t/>
                      </a:r>
                      <a:endParaRPr sz="1300">
                        <a:latin typeface="Arial"/>
                        <a:ea typeface="Arial"/>
                        <a:cs typeface="Arial"/>
                        <a:sym typeface="Arial"/>
                      </a:endParaRPr>
                    </a:p>
                  </a:txBody>
                  <a:tcPr marT="0" marB="0" marR="73800" marL="73800"/>
                </a:tc>
                <a:tc>
                  <a:txBody>
                    <a:bodyPr>
                      <a:noAutofit/>
                    </a:bodyPr>
                    <a:lstStyle/>
                    <a:p>
                      <a:pPr indent="0" lvl="0" marL="0" marR="0" rtl="0" algn="l">
                        <a:spcBef>
                          <a:spcPts val="0"/>
                        </a:spcBef>
                        <a:spcAft>
                          <a:spcPts val="0"/>
                        </a:spcAft>
                        <a:buNone/>
                      </a:pPr>
                      <a:r>
                        <a:t/>
                      </a:r>
                      <a:endParaRPr sz="1300">
                        <a:latin typeface="Arial"/>
                        <a:ea typeface="Arial"/>
                        <a:cs typeface="Arial"/>
                        <a:sym typeface="Arial"/>
                      </a:endParaRPr>
                    </a:p>
                  </a:txBody>
                  <a:tcPr marT="0" marB="0" marR="73800" marL="73800"/>
                </a:tc>
                <a:tc>
                  <a:txBody>
                    <a:bodyPr>
                      <a:noAutofit/>
                    </a:bodyPr>
                    <a:lstStyle/>
                    <a:p>
                      <a:pPr indent="0" lvl="0" marL="0" marR="0" rtl="0" algn="l">
                        <a:spcBef>
                          <a:spcPts val="0"/>
                        </a:spcBef>
                        <a:spcAft>
                          <a:spcPts val="0"/>
                        </a:spcAft>
                        <a:buNone/>
                      </a:pPr>
                      <a:r>
                        <a:t/>
                      </a:r>
                      <a:endParaRPr sz="1300">
                        <a:latin typeface="Arial"/>
                        <a:ea typeface="Arial"/>
                        <a:cs typeface="Arial"/>
                        <a:sym typeface="Arial"/>
                      </a:endParaRPr>
                    </a:p>
                  </a:txBody>
                  <a:tcPr marT="0" marB="0" marR="73800" marL="73800"/>
                </a:tc>
              </a:tr>
            </a:tbl>
          </a:graphicData>
        </a:graphic>
      </p:graphicFrame>
      <p:sp>
        <p:nvSpPr>
          <p:cNvPr id="825" name="Google Shape;825;p92"/>
          <p:cNvSpPr/>
          <p:nvPr/>
        </p:nvSpPr>
        <p:spPr>
          <a:xfrm>
            <a:off x="887105" y="1013856"/>
            <a:ext cx="13187935" cy="2453823"/>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C: </a:t>
            </a:r>
            <a:r>
              <a:rPr b="1" lang="en-GB" sz="2700">
                <a:solidFill>
                  <a:schemeClr val="lt1"/>
                </a:solidFill>
                <a:latin typeface="Century Gothic"/>
                <a:ea typeface="Century Gothic"/>
                <a:cs typeface="Century Gothic"/>
                <a:sym typeface="Century Gothic"/>
              </a:rPr>
              <a:t>Creating the Solution</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449976" lvl="0" marL="449976" marR="0" rtl="0" algn="ctr">
              <a:spcBef>
                <a:spcPts val="0"/>
              </a:spcBef>
              <a:spcAft>
                <a:spcPts val="0"/>
              </a:spcAft>
              <a:buClr>
                <a:schemeClr val="lt1"/>
              </a:buClr>
              <a:buSzPts val="1575"/>
              <a:buFont typeface="Century Gothic"/>
              <a:buAutoNum type="romanLcPeriod"/>
            </a:pPr>
            <a:r>
              <a:rPr lang="en-GB" sz="1575">
                <a:solidFill>
                  <a:schemeClr val="lt1"/>
                </a:solidFill>
                <a:latin typeface="Century Gothic"/>
                <a:ea typeface="Century Gothic"/>
                <a:cs typeface="Century Gothic"/>
                <a:sym typeface="Century Gothic"/>
              </a:rPr>
              <a:t>construct a logical plan, which outlines the efficient use of time and resources, sufficient for peers to be able to follow to create the solution </a:t>
            </a:r>
            <a:endParaRPr/>
          </a:p>
          <a:p>
            <a:pPr indent="-349963" lvl="0" marL="449976" marR="0" rtl="0" algn="ctr">
              <a:spcBef>
                <a:spcPts val="0"/>
              </a:spcBef>
              <a:spcAft>
                <a:spcPts val="0"/>
              </a:spcAft>
              <a:buClr>
                <a:schemeClr val="dk1"/>
              </a:buClr>
              <a:buSzPts val="1575"/>
              <a:buFont typeface="Century Gothic"/>
              <a:buNone/>
            </a:pPr>
            <a:r>
              <a:t/>
            </a:r>
            <a:endParaRPr sz="1575">
              <a:solidFill>
                <a:schemeClr val="lt1"/>
              </a:solidFill>
              <a:latin typeface="Century Gothic"/>
              <a:ea typeface="Century Gothic"/>
              <a:cs typeface="Century Gothic"/>
              <a:sym typeface="Century Gothic"/>
            </a:endParaRPr>
          </a:p>
          <a:p>
            <a:pPr indent="-449976" lvl="0" marL="449976" marR="0" rtl="0" algn="ctr">
              <a:spcBef>
                <a:spcPts val="0"/>
              </a:spcBef>
              <a:spcAft>
                <a:spcPts val="0"/>
              </a:spcAft>
              <a:buClr>
                <a:schemeClr val="lt1"/>
              </a:buClr>
              <a:buSzPts val="1575"/>
              <a:buFont typeface="Century Gothic"/>
              <a:buAutoNum type="romanLcPeriod"/>
            </a:pPr>
            <a:r>
              <a:rPr lang="en-GB" sz="1575">
                <a:solidFill>
                  <a:schemeClr val="lt1"/>
                </a:solidFill>
                <a:latin typeface="Century Gothic"/>
                <a:ea typeface="Century Gothic"/>
                <a:cs typeface="Century Gothic"/>
                <a:sym typeface="Century Gothic"/>
              </a:rPr>
              <a:t>ii. demonstrate excellent technical skills when making the solution </a:t>
            </a:r>
            <a:endParaRPr/>
          </a:p>
          <a:p>
            <a:pPr indent="-349963" lvl="0" marL="449976" marR="0" rtl="0" algn="ctr">
              <a:spcBef>
                <a:spcPts val="0"/>
              </a:spcBef>
              <a:spcAft>
                <a:spcPts val="0"/>
              </a:spcAft>
              <a:buClr>
                <a:schemeClr val="dk1"/>
              </a:buClr>
              <a:buSzPts val="1575"/>
              <a:buFont typeface="Century Gothic"/>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follow the plan to create the solution, which functions as intended explain changes made to the chosen design and the plan when making the solution.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35000">
              <a:srgbClr val="FFFFFF"/>
            </a:gs>
            <a:gs pos="100000">
              <a:srgbClr val="EB8F21"/>
            </a:gs>
          </a:gsLst>
          <a:path path="circle">
            <a:fillToRect b="50%" l="50%" r="50%" t="50%"/>
          </a:path>
          <a:tileRect/>
        </a:gradFill>
      </p:bgPr>
    </p:bg>
    <p:spTree>
      <p:nvGrpSpPr>
        <p:cNvPr id="829" name="Shape 829"/>
        <p:cNvGrpSpPr/>
        <p:nvPr/>
      </p:nvGrpSpPr>
      <p:grpSpPr>
        <a:xfrm>
          <a:off x="0" y="0"/>
          <a:ext cx="0" cy="0"/>
          <a:chOff x="0" y="0"/>
          <a:chExt cx="0" cy="0"/>
        </a:xfrm>
      </p:grpSpPr>
      <p:sp>
        <p:nvSpPr>
          <p:cNvPr id="830" name="Google Shape;830;p93"/>
          <p:cNvSpPr txBox="1"/>
          <p:nvPr>
            <p:ph type="ctrTitle"/>
          </p:nvPr>
        </p:nvSpPr>
        <p:spPr>
          <a:xfrm>
            <a:off x="2876502" y="1439970"/>
            <a:ext cx="11486882" cy="54932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8504"/>
              <a:buFont typeface="Century Gothic"/>
              <a:buNone/>
            </a:pPr>
            <a:r>
              <a:rPr b="1" i="0" lang="en-GB" sz="8504" u="none" cap="none" strike="noStrike">
                <a:solidFill>
                  <a:schemeClr val="dk1"/>
                </a:solidFill>
                <a:latin typeface="Century Gothic"/>
                <a:ea typeface="Century Gothic"/>
                <a:cs typeface="Century Gothic"/>
                <a:sym typeface="Century Gothic"/>
              </a:rPr>
              <a:t>Evaluation</a:t>
            </a:r>
            <a:endParaRPr b="1" i="0" sz="8504" u="none" cap="none" strike="noStrike">
              <a:solidFill>
                <a:schemeClr val="dk1"/>
              </a:solidFill>
              <a:latin typeface="Century Gothic"/>
              <a:ea typeface="Century Gothic"/>
              <a:cs typeface="Century Gothic"/>
              <a:sym typeface="Century Gothic"/>
            </a:endParaRPr>
          </a:p>
        </p:txBody>
      </p:sp>
      <p:sp>
        <p:nvSpPr>
          <p:cNvPr id="831" name="Google Shape;831;p93"/>
          <p:cNvSpPr txBox="1"/>
          <p:nvPr>
            <p:ph idx="1" type="subTitle"/>
          </p:nvPr>
        </p:nvSpPr>
        <p:spPr>
          <a:xfrm>
            <a:off x="4835147" y="6933181"/>
            <a:ext cx="9528238" cy="21488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B96B10"/>
              </a:buClr>
              <a:buSzPts val="4111"/>
              <a:buFont typeface="Arial"/>
              <a:buNone/>
            </a:pPr>
            <a:r>
              <a:rPr b="1" i="0" lang="en-GB" sz="2835" u="none" cap="none" strike="noStrike">
                <a:solidFill>
                  <a:schemeClr val="dk1"/>
                </a:solidFill>
                <a:latin typeface="Century Gothic"/>
                <a:ea typeface="Century Gothic"/>
                <a:cs typeface="Century Gothic"/>
                <a:sym typeface="Century Gothic"/>
              </a:rPr>
              <a:t>Criterion D:</a:t>
            </a:r>
            <a:endParaRPr b="0" i="0" sz="2835" u="none" cap="none" strike="noStrike">
              <a:solidFill>
                <a:schemeClr val="dk1"/>
              </a:solidFill>
              <a:latin typeface="Century Gothic"/>
              <a:ea typeface="Century Gothic"/>
              <a:cs typeface="Century Gothic"/>
              <a:sym typeface="Century Gothic"/>
            </a:endParaRPr>
          </a:p>
        </p:txBody>
      </p:sp>
      <p:sp>
        <p:nvSpPr>
          <p:cNvPr id="832" name="Google Shape;832;p93"/>
          <p:cNvSpPr txBox="1"/>
          <p:nvPr>
            <p:ph idx="12" type="sldNum"/>
          </p:nvPr>
        </p:nvSpPr>
        <p:spPr>
          <a:xfrm>
            <a:off x="13683013" y="9633390"/>
            <a:ext cx="680371"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58"/>
          <p:cNvSpPr txBox="1"/>
          <p:nvPr>
            <p:ph idx="12" type="sldNum"/>
          </p:nvPr>
        </p:nvSpPr>
        <p:spPr>
          <a:xfrm>
            <a:off x="13655973" y="9618960"/>
            <a:ext cx="707410"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u="none" cap="none" strike="noStrike">
                <a:solidFill>
                  <a:schemeClr val="dk1"/>
                </a:solidFill>
                <a:latin typeface="Century Gothic"/>
                <a:ea typeface="Century Gothic"/>
                <a:cs typeface="Century Gothic"/>
                <a:sym typeface="Century Gothic"/>
              </a:rPr>
              <a:t>‹#›</a:t>
            </a:fld>
            <a:endParaRPr b="0" i="0" sz="1575" u="none" cap="none" strike="noStrike">
              <a:solidFill>
                <a:schemeClr val="dk1"/>
              </a:solidFill>
              <a:latin typeface="Century Gothic"/>
              <a:ea typeface="Century Gothic"/>
              <a:cs typeface="Century Gothic"/>
              <a:sym typeface="Century Gothic"/>
            </a:endParaRPr>
          </a:p>
        </p:txBody>
      </p:sp>
      <p:sp>
        <p:nvSpPr>
          <p:cNvPr id="453" name="Google Shape;453;p58"/>
          <p:cNvSpPr txBox="1"/>
          <p:nvPr/>
        </p:nvSpPr>
        <p:spPr>
          <a:xfrm>
            <a:off x="2018152" y="1589096"/>
            <a:ext cx="12021378" cy="991352"/>
          </a:xfrm>
          <a:prstGeom prst="rect">
            <a:avLst/>
          </a:prstGeom>
          <a:noFill/>
          <a:ln>
            <a:noFill/>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SzPts val="2035"/>
              <a:buFont typeface="Arial"/>
              <a:buNone/>
            </a:pPr>
            <a:r>
              <a:rPr b="0" i="0" lang="en-GB" sz="2035" u="none" cap="none" strike="noStrike">
                <a:solidFill>
                  <a:srgbClr val="595959"/>
                </a:solidFill>
                <a:latin typeface="Century Gothic"/>
                <a:ea typeface="Century Gothic"/>
                <a:cs typeface="Century Gothic"/>
                <a:sym typeface="Century Gothic"/>
              </a:rPr>
              <a:t>You will </a:t>
            </a:r>
            <a:r>
              <a:rPr b="1" i="0" lang="en-GB" sz="2035" u="sng" cap="none" strike="noStrike">
                <a:solidFill>
                  <a:srgbClr val="595959"/>
                </a:solidFill>
                <a:latin typeface="Century Gothic"/>
                <a:ea typeface="Century Gothic"/>
                <a:cs typeface="Century Gothic"/>
                <a:sym typeface="Century Gothic"/>
              </a:rPr>
              <a:t>Research</a:t>
            </a:r>
            <a:r>
              <a:rPr b="0" i="0" lang="en-GB" sz="2035" u="none" cap="none" strike="noStrike">
                <a:solidFill>
                  <a:srgbClr val="595959"/>
                </a:solidFill>
                <a:latin typeface="Century Gothic"/>
                <a:ea typeface="Century Gothic"/>
                <a:cs typeface="Century Gothic"/>
                <a:sym typeface="Century Gothic"/>
              </a:rPr>
              <a:t>, </a:t>
            </a:r>
            <a:r>
              <a:rPr b="1" i="0" lang="en-GB" sz="2035" u="sng" cap="none" strike="noStrike">
                <a:solidFill>
                  <a:srgbClr val="595959"/>
                </a:solidFill>
                <a:latin typeface="Century Gothic"/>
                <a:ea typeface="Century Gothic"/>
                <a:cs typeface="Century Gothic"/>
                <a:sym typeface="Century Gothic"/>
              </a:rPr>
              <a:t>Design</a:t>
            </a:r>
            <a:r>
              <a:rPr b="0" i="0" lang="en-GB" sz="2035" u="none" cap="none" strike="noStrike">
                <a:solidFill>
                  <a:srgbClr val="595959"/>
                </a:solidFill>
                <a:latin typeface="Century Gothic"/>
                <a:ea typeface="Century Gothic"/>
                <a:cs typeface="Century Gothic"/>
                <a:sym typeface="Century Gothic"/>
              </a:rPr>
              <a:t> and </a:t>
            </a:r>
            <a:r>
              <a:rPr b="1" i="0" lang="en-GB" sz="2035" u="sng" cap="none" strike="noStrike">
                <a:solidFill>
                  <a:srgbClr val="595959"/>
                </a:solidFill>
                <a:latin typeface="Century Gothic"/>
                <a:ea typeface="Century Gothic"/>
                <a:cs typeface="Century Gothic"/>
                <a:sym typeface="Century Gothic"/>
              </a:rPr>
              <a:t>Make</a:t>
            </a:r>
            <a:r>
              <a:rPr b="0" i="0" lang="en-GB" sz="2035" u="none" cap="none" strike="noStrike">
                <a:solidFill>
                  <a:srgbClr val="595959"/>
                </a:solidFill>
                <a:latin typeface="Century Gothic"/>
                <a:ea typeface="Century Gothic"/>
                <a:cs typeface="Century Gothic"/>
                <a:sym typeface="Century Gothic"/>
              </a:rPr>
              <a:t> using CAD/CAM a prototype of a Bobble-head monster that can be sold online to consumers.  </a:t>
            </a:r>
            <a:endParaRPr/>
          </a:p>
        </p:txBody>
      </p:sp>
      <p:sp>
        <p:nvSpPr>
          <p:cNvPr id="454" name="Google Shape;454;p58"/>
          <p:cNvSpPr txBox="1"/>
          <p:nvPr/>
        </p:nvSpPr>
        <p:spPr>
          <a:xfrm>
            <a:off x="2018151" y="3185669"/>
            <a:ext cx="12021378" cy="1176143"/>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chemeClr val="dk2"/>
              </a:buClr>
              <a:buSzPts val="5814"/>
              <a:buFont typeface="Century Gothic"/>
              <a:buNone/>
            </a:pPr>
            <a:r>
              <a:rPr b="0" i="0" lang="en-GB" sz="5814" u="none" cap="none" strike="noStrike">
                <a:solidFill>
                  <a:schemeClr val="dk2"/>
                </a:solidFill>
                <a:latin typeface="Century Gothic"/>
                <a:ea typeface="Century Gothic"/>
                <a:cs typeface="Century Gothic"/>
                <a:sym typeface="Century Gothic"/>
              </a:rPr>
              <a:t>AREAS OF ASSESSMENT</a:t>
            </a:r>
            <a:endParaRPr/>
          </a:p>
        </p:txBody>
      </p:sp>
      <p:sp>
        <p:nvSpPr>
          <p:cNvPr id="455" name="Google Shape;455;p58"/>
          <p:cNvSpPr txBox="1"/>
          <p:nvPr/>
        </p:nvSpPr>
        <p:spPr>
          <a:xfrm>
            <a:off x="2018156" y="637124"/>
            <a:ext cx="12021378" cy="1176143"/>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chemeClr val="dk2"/>
              </a:buClr>
              <a:buSzPts val="5814"/>
              <a:buFont typeface="Century Gothic"/>
              <a:buNone/>
            </a:pPr>
            <a:r>
              <a:rPr b="0" i="0" lang="en-GB" sz="5814" u="none" cap="none" strike="noStrike">
                <a:solidFill>
                  <a:schemeClr val="dk2"/>
                </a:solidFill>
                <a:latin typeface="Century Gothic"/>
                <a:ea typeface="Century Gothic"/>
                <a:cs typeface="Century Gothic"/>
                <a:sym typeface="Century Gothic"/>
              </a:rPr>
              <a:t>DESIGN TASK</a:t>
            </a:r>
            <a:endParaRPr/>
          </a:p>
        </p:txBody>
      </p:sp>
      <p:sp>
        <p:nvSpPr>
          <p:cNvPr id="456" name="Google Shape;456;p58"/>
          <p:cNvSpPr/>
          <p:nvPr/>
        </p:nvSpPr>
        <p:spPr>
          <a:xfrm>
            <a:off x="1482953" y="4540919"/>
            <a:ext cx="2480747" cy="5759261"/>
          </a:xfrm>
          <a:prstGeom prst="rect">
            <a:avLst/>
          </a:prstGeom>
          <a:solidFill>
            <a:schemeClr val="accent2"/>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2700" u="sng" cap="none" strike="noStrike">
                <a:solidFill>
                  <a:schemeClr val="lt1"/>
                </a:solidFill>
                <a:latin typeface="Century Gothic"/>
                <a:ea typeface="Century Gothic"/>
                <a:cs typeface="Century Gothic"/>
                <a:sym typeface="Century Gothic"/>
              </a:rPr>
              <a:t>Criterion A: </a:t>
            </a:r>
            <a:endParaRPr/>
          </a:p>
          <a:p>
            <a:pPr indent="0" lvl="0" marL="0" marR="0" rtl="0" algn="ctr">
              <a:spcBef>
                <a:spcPts val="0"/>
              </a:spcBef>
              <a:spcAft>
                <a:spcPts val="0"/>
              </a:spcAft>
              <a:buNone/>
            </a:pPr>
            <a:r>
              <a:rPr b="1" i="0" lang="en-GB" sz="2700" u="none" cap="none" strike="noStrike">
                <a:solidFill>
                  <a:schemeClr val="lt1"/>
                </a:solidFill>
                <a:latin typeface="Century Gothic"/>
                <a:ea typeface="Century Gothic"/>
                <a:cs typeface="Century Gothic"/>
                <a:sym typeface="Century Gothic"/>
              </a:rPr>
              <a:t>Inquiring and Analysing</a:t>
            </a:r>
            <a:endParaRPr b="0" i="0" sz="2342" u="none" cap="none" strike="noStrike">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b="0" i="0" sz="2342" u="none" cap="none" strike="noStrike">
              <a:solidFill>
                <a:schemeClr val="lt1"/>
              </a:solidFill>
              <a:latin typeface="Century Gothic"/>
              <a:ea typeface="Century Gothic"/>
              <a:cs typeface="Century Gothic"/>
              <a:sym typeface="Century Gothic"/>
            </a:endParaRPr>
          </a:p>
          <a:p>
            <a:pPr indent="-400050" lvl="0" marL="400050" marR="0" rtl="0" algn="ctr">
              <a:spcBef>
                <a:spcPts val="0"/>
              </a:spcBef>
              <a:spcAft>
                <a:spcPts val="0"/>
              </a:spcAft>
              <a:buClr>
                <a:schemeClr val="lt1"/>
              </a:buClr>
              <a:buSzPts val="1500"/>
              <a:buFont typeface="Century Gothic"/>
              <a:buAutoNum type="romanLcPeriod"/>
            </a:pPr>
            <a:r>
              <a:rPr b="0" i="0" lang="en-GB" sz="1500" u="none" cap="none" strike="noStrike">
                <a:solidFill>
                  <a:schemeClr val="lt1"/>
                </a:solidFill>
                <a:latin typeface="Century Gothic"/>
                <a:ea typeface="Century Gothic"/>
                <a:cs typeface="Century Gothic"/>
                <a:sym typeface="Century Gothic"/>
              </a:rPr>
              <a:t>Explain and justify the need for a solution to the problem.</a:t>
            </a:r>
            <a:endParaRPr/>
          </a:p>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400" u="none" cap="none" strike="noStrike">
                <a:solidFill>
                  <a:schemeClr val="lt1"/>
                </a:solidFill>
                <a:latin typeface="Century Gothic"/>
                <a:ea typeface="Century Gothic"/>
                <a:cs typeface="Century Gothic"/>
                <a:sym typeface="Century Gothic"/>
              </a:rPr>
              <a:t>ii. construct a research plan, which states and prioritizes the primary and secondary research needed to develop a solution to the problem </a:t>
            </a:r>
            <a:endParaRPr/>
          </a:p>
          <a:p>
            <a:pPr indent="0" lvl="0" marL="0" marR="0" rtl="0" algn="ctr">
              <a:spcBef>
                <a:spcPts val="0"/>
              </a:spcBef>
              <a:spcAft>
                <a:spcPts val="0"/>
              </a:spcAft>
              <a:buNone/>
            </a:pPr>
            <a:r>
              <a:t/>
            </a:r>
            <a:endParaRPr b="0" i="0" sz="2342" u="none" cap="none" strike="noStrike">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575" u="none" cap="none" strike="noStrike">
                <a:solidFill>
                  <a:schemeClr val="lt1"/>
                </a:solidFill>
                <a:latin typeface="Century Gothic"/>
                <a:ea typeface="Century Gothic"/>
                <a:cs typeface="Century Gothic"/>
                <a:sym typeface="Century Gothic"/>
              </a:rPr>
              <a:t> </a:t>
            </a:r>
            <a:endParaRPr b="0" i="0" sz="1575" u="none" cap="none" strike="noStrike">
              <a:solidFill>
                <a:schemeClr val="lt1"/>
              </a:solidFill>
              <a:latin typeface="Century Gothic"/>
              <a:ea typeface="Century Gothic"/>
              <a:cs typeface="Century Gothic"/>
              <a:sym typeface="Century Gothic"/>
            </a:endParaRPr>
          </a:p>
        </p:txBody>
      </p:sp>
      <p:sp>
        <p:nvSpPr>
          <p:cNvPr id="457" name="Google Shape;457;p58"/>
          <p:cNvSpPr/>
          <p:nvPr/>
        </p:nvSpPr>
        <p:spPr>
          <a:xfrm>
            <a:off x="4086859" y="4540920"/>
            <a:ext cx="3690650" cy="5759261"/>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2700" u="sng" cap="none" strike="noStrike">
                <a:solidFill>
                  <a:schemeClr val="lt1"/>
                </a:solidFill>
                <a:latin typeface="Century Gothic"/>
                <a:ea typeface="Century Gothic"/>
                <a:cs typeface="Century Gothic"/>
                <a:sym typeface="Century Gothic"/>
              </a:rPr>
              <a:t>Criterion B: </a:t>
            </a:r>
            <a:endParaRPr/>
          </a:p>
          <a:p>
            <a:pPr indent="0" lvl="0" marL="0" marR="0" rtl="0" algn="ctr">
              <a:spcBef>
                <a:spcPts val="0"/>
              </a:spcBef>
              <a:spcAft>
                <a:spcPts val="0"/>
              </a:spcAft>
              <a:buNone/>
            </a:pPr>
            <a:r>
              <a:rPr b="1" i="0" lang="en-GB" sz="2700" u="none" cap="none" strike="noStrike">
                <a:solidFill>
                  <a:schemeClr val="lt1"/>
                </a:solidFill>
                <a:latin typeface="Century Gothic"/>
                <a:ea typeface="Century Gothic"/>
                <a:cs typeface="Century Gothic"/>
                <a:sym typeface="Century Gothic"/>
              </a:rPr>
              <a:t>Developing Ideas</a:t>
            </a:r>
            <a:endParaRPr/>
          </a:p>
          <a:p>
            <a:pPr indent="0" lvl="0" marL="0" marR="0" rtl="0" algn="l">
              <a:spcBef>
                <a:spcPts val="0"/>
              </a:spcBef>
              <a:spcAft>
                <a:spcPts val="0"/>
              </a:spcAft>
              <a:buNone/>
            </a:pPr>
            <a:r>
              <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 develop a design specification which outlines the success criteria for the design of a solution based on the data collected.</a:t>
            </a:r>
            <a:endParaRPr/>
          </a:p>
          <a:p>
            <a:pPr indent="-349963" lvl="0" marL="449976" marR="0" rtl="0" algn="ctr">
              <a:spcBef>
                <a:spcPts val="0"/>
              </a:spcBef>
              <a:spcAft>
                <a:spcPts val="0"/>
              </a:spcAft>
              <a:buClr>
                <a:schemeClr val="dk1"/>
              </a:buClr>
              <a:buSzPts val="1575"/>
              <a:buFont typeface="Century Gothic"/>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 present a range of feasible design ideas, which can be correctly interpreted by others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present the chosen design and outline the reasons for its selection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iv. develop accurate planning drawings/diagrams and outline requirements for the creation of the chosen solution. </a:t>
            </a:r>
            <a:endParaRPr/>
          </a:p>
          <a:p>
            <a:pPr indent="0" lvl="0" marL="0" marR="0" rtl="0" algn="ctr">
              <a:spcBef>
                <a:spcPts val="0"/>
              </a:spcBef>
              <a:spcAft>
                <a:spcPts val="0"/>
              </a:spcAft>
              <a:buNone/>
            </a:pPr>
            <a:r>
              <a:t/>
            </a:r>
            <a:endParaRPr b="1"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p:txBody>
      </p:sp>
      <p:sp>
        <p:nvSpPr>
          <p:cNvPr id="458" name="Google Shape;458;p58"/>
          <p:cNvSpPr/>
          <p:nvPr/>
        </p:nvSpPr>
        <p:spPr>
          <a:xfrm>
            <a:off x="7900668" y="4540920"/>
            <a:ext cx="3361783" cy="5759261"/>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C: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Creating the Solution</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 construct a logical plan, which outlines the efficient use of time and resources, sufficient for peers to be able to follow to create the solution </a:t>
            </a:r>
            <a:endParaRPr/>
          </a:p>
          <a:p>
            <a:pPr indent="-349963" lvl="0" marL="449976" marR="0" rtl="0" algn="ctr">
              <a:spcBef>
                <a:spcPts val="0"/>
              </a:spcBef>
              <a:spcAft>
                <a:spcPts val="0"/>
              </a:spcAft>
              <a:buClr>
                <a:schemeClr val="dk1"/>
              </a:buClr>
              <a:buSzPts val="1575"/>
              <a:buFont typeface="Century Gothic"/>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follow the plan to create the solution, which functions as intended explain changes made to the chosen design and the plan when making the solution.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iv. present the solution as a whole </a:t>
            </a:r>
            <a:endParaRPr/>
          </a:p>
          <a:p>
            <a:pPr indent="0" lvl="0" marL="0" marR="0" rtl="0" algn="ctr">
              <a:spcBef>
                <a:spcPts val="0"/>
              </a:spcBef>
              <a:spcAft>
                <a:spcPts val="0"/>
              </a:spcAft>
              <a:buNone/>
            </a:pPr>
            <a:r>
              <a:t/>
            </a:r>
            <a:endParaRPr sz="1237">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237">
              <a:solidFill>
                <a:schemeClr val="lt1"/>
              </a:solidFill>
              <a:latin typeface="Century Gothic"/>
              <a:ea typeface="Century Gothic"/>
              <a:cs typeface="Century Gothic"/>
              <a:sym typeface="Century Gothic"/>
            </a:endParaRPr>
          </a:p>
        </p:txBody>
      </p:sp>
      <p:sp>
        <p:nvSpPr>
          <p:cNvPr id="459" name="Google Shape;459;p58"/>
          <p:cNvSpPr/>
          <p:nvPr/>
        </p:nvSpPr>
        <p:spPr>
          <a:xfrm>
            <a:off x="11379999" y="4540920"/>
            <a:ext cx="2203632" cy="5759261"/>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D: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Evaluating</a:t>
            </a:r>
            <a:endParaRPr/>
          </a:p>
          <a:p>
            <a:pPr indent="0" lvl="0" marL="0" marR="0" rtl="0" algn="ctr">
              <a:spcBef>
                <a:spcPts val="0"/>
              </a:spcBef>
              <a:spcAft>
                <a:spcPts val="0"/>
              </a:spcAft>
              <a:buNone/>
            </a:pPr>
            <a:r>
              <a:t/>
            </a:r>
            <a:endParaRPr b="1"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 explain the success of the solution against the design specification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describe how the solution could be improved </a:t>
            </a:r>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6" name="Shape 836"/>
        <p:cNvGrpSpPr/>
        <p:nvPr/>
      </p:nvGrpSpPr>
      <p:grpSpPr>
        <a:xfrm>
          <a:off x="0" y="0"/>
          <a:ext cx="0" cy="0"/>
          <a:chOff x="0" y="0"/>
          <a:chExt cx="0" cy="0"/>
        </a:xfrm>
      </p:grpSpPr>
      <p:sp>
        <p:nvSpPr>
          <p:cNvPr id="837" name="Google Shape;837;p94"/>
          <p:cNvSpPr txBox="1"/>
          <p:nvPr>
            <p:ph idx="12" type="sldNum"/>
          </p:nvPr>
        </p:nvSpPr>
        <p:spPr>
          <a:xfrm>
            <a:off x="13655973" y="9618960"/>
            <a:ext cx="707410"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838" name="Google Shape;838;p94"/>
          <p:cNvSpPr txBox="1"/>
          <p:nvPr/>
        </p:nvSpPr>
        <p:spPr>
          <a:xfrm>
            <a:off x="2018157" y="834700"/>
            <a:ext cx="12021378" cy="1176143"/>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chemeClr val="dk2"/>
              </a:buClr>
              <a:buSzPts val="5814"/>
              <a:buFont typeface="Century Gothic"/>
              <a:buNone/>
            </a:pPr>
            <a:r>
              <a:rPr lang="en-GB" sz="5814" cap="none">
                <a:solidFill>
                  <a:schemeClr val="dk2"/>
                </a:solidFill>
                <a:latin typeface="Century Gothic"/>
                <a:ea typeface="Century Gothic"/>
                <a:cs typeface="Century Gothic"/>
                <a:sym typeface="Century Gothic"/>
              </a:rPr>
              <a:t>AREAS OF ASSESSMENT</a:t>
            </a:r>
            <a:endParaRPr/>
          </a:p>
        </p:txBody>
      </p:sp>
      <p:sp>
        <p:nvSpPr>
          <p:cNvPr id="839" name="Google Shape;839;p94"/>
          <p:cNvSpPr/>
          <p:nvPr/>
        </p:nvSpPr>
        <p:spPr>
          <a:xfrm>
            <a:off x="1479014" y="2189952"/>
            <a:ext cx="2480747" cy="5759261"/>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A: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Inquiring and Analysing</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analyse a group of similar products that inspire a solution to the problem</a:t>
            </a:r>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 </a:t>
            </a:r>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iv. develop a design brief, which presents the analysis of relevant research.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p:txBody>
      </p:sp>
      <p:sp>
        <p:nvSpPr>
          <p:cNvPr id="840" name="Google Shape;840;p94"/>
          <p:cNvSpPr/>
          <p:nvPr/>
        </p:nvSpPr>
        <p:spPr>
          <a:xfrm>
            <a:off x="4086866" y="2189952"/>
            <a:ext cx="3690650" cy="5759261"/>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B: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Developing Ideas</a:t>
            </a:r>
            <a:endParaRPr/>
          </a:p>
          <a:p>
            <a:pPr indent="0" lvl="0" marL="0" marR="0" rtl="0" algn="l">
              <a:spcBef>
                <a:spcPts val="0"/>
              </a:spcBef>
              <a:spcAft>
                <a:spcPts val="0"/>
              </a:spcAft>
              <a:buNone/>
            </a:pPr>
            <a:r>
              <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 develop a design specification which outlines the success criteria for the design of a solution based on the data collected.</a:t>
            </a:r>
            <a:endParaRPr/>
          </a:p>
          <a:p>
            <a:pPr indent="-349963" lvl="0" marL="449976" marR="0" rtl="0" algn="ctr">
              <a:spcBef>
                <a:spcPts val="0"/>
              </a:spcBef>
              <a:spcAft>
                <a:spcPts val="0"/>
              </a:spcAft>
              <a:buClr>
                <a:schemeClr val="dk1"/>
              </a:buClr>
              <a:buSzPts val="1575"/>
              <a:buFont typeface="Century Gothic"/>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 present a range of feasible design ideas, which can be correctly interpreted by others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present the chosen design and outline the reasons for its selection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iv. develop accurate planning drawings/diagrams and outline requirements for the creation of the chosen solution. </a:t>
            </a:r>
            <a:endParaRPr/>
          </a:p>
          <a:p>
            <a:pPr indent="0" lvl="0" marL="0" marR="0" rtl="0" algn="ctr">
              <a:spcBef>
                <a:spcPts val="0"/>
              </a:spcBef>
              <a:spcAft>
                <a:spcPts val="0"/>
              </a:spcAft>
              <a:buNone/>
            </a:pPr>
            <a:r>
              <a:t/>
            </a:r>
            <a:endParaRPr b="1"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p:txBody>
      </p:sp>
      <p:sp>
        <p:nvSpPr>
          <p:cNvPr id="841" name="Google Shape;841;p94"/>
          <p:cNvSpPr/>
          <p:nvPr/>
        </p:nvSpPr>
        <p:spPr>
          <a:xfrm>
            <a:off x="7900675" y="2189952"/>
            <a:ext cx="3361783" cy="5759261"/>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C: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Creating the Solution</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 construct a logical plan, which outlines the efficient use of time and resources, sufficient for peers to be able to follow to create the solution </a:t>
            </a:r>
            <a:endParaRPr/>
          </a:p>
          <a:p>
            <a:pPr indent="-349963" lvl="0" marL="449976" marR="0" rtl="0" algn="ctr">
              <a:spcBef>
                <a:spcPts val="0"/>
              </a:spcBef>
              <a:spcAft>
                <a:spcPts val="0"/>
              </a:spcAft>
              <a:buClr>
                <a:schemeClr val="dk1"/>
              </a:buClr>
              <a:buSzPts val="1575"/>
              <a:buFont typeface="Century Gothic"/>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follow the plan to create the solution, which functions as intended explain changes made to the chosen design and the plan when making the solution.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iv. present the solution as a whole </a:t>
            </a:r>
            <a:endParaRPr/>
          </a:p>
          <a:p>
            <a:pPr indent="0" lvl="0" marL="0" marR="0" rtl="0" algn="ctr">
              <a:spcBef>
                <a:spcPts val="0"/>
              </a:spcBef>
              <a:spcAft>
                <a:spcPts val="0"/>
              </a:spcAft>
              <a:buNone/>
            </a:pPr>
            <a:r>
              <a:t/>
            </a:r>
            <a:endParaRPr sz="1237">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237">
              <a:solidFill>
                <a:schemeClr val="lt1"/>
              </a:solidFill>
              <a:latin typeface="Century Gothic"/>
              <a:ea typeface="Century Gothic"/>
              <a:cs typeface="Century Gothic"/>
              <a:sym typeface="Century Gothic"/>
            </a:endParaRPr>
          </a:p>
        </p:txBody>
      </p:sp>
      <p:sp>
        <p:nvSpPr>
          <p:cNvPr id="842" name="Google Shape;842;p94"/>
          <p:cNvSpPr/>
          <p:nvPr/>
        </p:nvSpPr>
        <p:spPr>
          <a:xfrm>
            <a:off x="11380006" y="2189952"/>
            <a:ext cx="2203632" cy="5759261"/>
          </a:xfrm>
          <a:prstGeom prst="rect">
            <a:avLst/>
          </a:prstGeom>
          <a:solidFill>
            <a:schemeClr val="accent2"/>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D: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Evaluating</a:t>
            </a:r>
            <a:endParaRPr/>
          </a:p>
          <a:p>
            <a:pPr indent="0" lvl="0" marL="0" marR="0" rtl="0" algn="ctr">
              <a:spcBef>
                <a:spcPts val="0"/>
              </a:spcBef>
              <a:spcAft>
                <a:spcPts val="0"/>
              </a:spcAft>
              <a:buNone/>
            </a:pPr>
            <a:r>
              <a:t/>
            </a:r>
            <a:endParaRPr b="1"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 explain the success of the solution against the design specification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describe how the solution could be improved </a:t>
            </a:r>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6" name="Shape 846"/>
        <p:cNvGrpSpPr/>
        <p:nvPr/>
      </p:nvGrpSpPr>
      <p:grpSpPr>
        <a:xfrm>
          <a:off x="0" y="0"/>
          <a:ext cx="0" cy="0"/>
          <a:chOff x="0" y="0"/>
          <a:chExt cx="0" cy="0"/>
        </a:xfrm>
      </p:grpSpPr>
      <p:sp>
        <p:nvSpPr>
          <p:cNvPr id="847" name="Google Shape;847;p95"/>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848" name="Google Shape;848;p95"/>
          <p:cNvSpPr txBox="1"/>
          <p:nvPr/>
        </p:nvSpPr>
        <p:spPr>
          <a:xfrm>
            <a:off x="1394846" y="436387"/>
            <a:ext cx="13232430" cy="1354174"/>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rgbClr val="FF0000"/>
              </a:buClr>
              <a:buSzPts val="4499"/>
              <a:buFont typeface="Century Gothic"/>
              <a:buNone/>
            </a:pPr>
            <a:r>
              <a:rPr b="1" lang="en-GB" sz="4499" cap="none">
                <a:solidFill>
                  <a:srgbClr val="FF0000"/>
                </a:solidFill>
                <a:latin typeface="Century Gothic"/>
                <a:ea typeface="Century Gothic"/>
                <a:cs typeface="Century Gothic"/>
                <a:sym typeface="Century Gothic"/>
              </a:rPr>
              <a:t>TASK 12: </a:t>
            </a:r>
            <a:endParaRPr b="1" sz="4499" cap="none">
              <a:solidFill>
                <a:srgbClr val="FF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FF0000"/>
              </a:buClr>
              <a:buSzPts val="4499"/>
              <a:buFont typeface="Century Gothic"/>
              <a:buNone/>
            </a:pPr>
            <a:r>
              <a:rPr b="1" lang="en-GB" sz="4499" cap="none">
                <a:solidFill>
                  <a:srgbClr val="FF0000"/>
                </a:solidFill>
                <a:latin typeface="Century Gothic"/>
                <a:ea typeface="Century Gothic"/>
                <a:cs typeface="Century Gothic"/>
                <a:sym typeface="Century Gothic"/>
              </a:rPr>
              <a:t>EVALUATION AGAINST SPECIFICATION</a:t>
            </a:r>
            <a:endParaRPr/>
          </a:p>
        </p:txBody>
      </p:sp>
      <p:sp>
        <p:nvSpPr>
          <p:cNvPr id="849" name="Google Shape;849;p95"/>
          <p:cNvSpPr txBox="1"/>
          <p:nvPr/>
        </p:nvSpPr>
        <p:spPr>
          <a:xfrm>
            <a:off x="2018157" y="1790560"/>
            <a:ext cx="12021378" cy="1011663"/>
          </a:xfrm>
          <a:prstGeom prst="rect">
            <a:avLst/>
          </a:prstGeom>
          <a:noFill/>
          <a:ln>
            <a:noFill/>
          </a:ln>
        </p:spPr>
        <p:txBody>
          <a:bodyPr anchorCtr="0" anchor="t" bIns="66450" lIns="132900" spcFirstLastPara="1" rIns="132900" wrap="square" tIns="66450">
            <a:noAutofit/>
          </a:bodyPr>
          <a:lstStyle/>
          <a:p>
            <a:pPr indent="-228600" lvl="0" marL="228600" marR="0" rtl="0" algn="l">
              <a:lnSpc>
                <a:spcPct val="110000"/>
              </a:lnSpc>
              <a:spcBef>
                <a:spcPts val="0"/>
              </a:spcBef>
              <a:spcAft>
                <a:spcPts val="0"/>
              </a:spcAft>
              <a:buClr>
                <a:schemeClr val="dk2"/>
              </a:buClr>
              <a:buSzPts val="1800"/>
              <a:buFont typeface="Arial"/>
              <a:buChar char="•"/>
            </a:pPr>
            <a:r>
              <a:rPr lang="en-GB" sz="1800">
                <a:solidFill>
                  <a:srgbClr val="FF0000"/>
                </a:solidFill>
                <a:latin typeface="Century Gothic"/>
                <a:ea typeface="Century Gothic"/>
                <a:cs typeface="Century Gothic"/>
                <a:sym typeface="Century Gothic"/>
              </a:rPr>
              <a:t>Use the table below to evaluate your product against your design specification from slide 14. </a:t>
            </a:r>
            <a:endParaRPr/>
          </a:p>
        </p:txBody>
      </p:sp>
      <p:graphicFrame>
        <p:nvGraphicFramePr>
          <p:cNvPr id="850" name="Google Shape;850;p95"/>
          <p:cNvGraphicFramePr/>
          <p:nvPr/>
        </p:nvGraphicFramePr>
        <p:xfrm>
          <a:off x="1430415" y="2435049"/>
          <a:ext cx="3000000" cy="3000000"/>
        </p:xfrm>
        <a:graphic>
          <a:graphicData uri="http://schemas.openxmlformats.org/drawingml/2006/table">
            <a:tbl>
              <a:tblPr bandRow="1" firstRow="1">
                <a:noFill/>
                <a:tableStyleId>{FF2938E3-14AD-4C6F-86AF-57A07034DB56}</a:tableStyleId>
              </a:tblPr>
              <a:tblGrid>
                <a:gridCol w="4180100"/>
                <a:gridCol w="4180100"/>
                <a:gridCol w="4180100"/>
              </a:tblGrid>
              <a:tr h="1205825">
                <a:tc>
                  <a:txBody>
                    <a:bodyPr>
                      <a:noAutofit/>
                    </a:bodyPr>
                    <a:lstStyle/>
                    <a:p>
                      <a:pPr indent="0" lvl="0" marL="0" marR="0" rtl="0" algn="l">
                        <a:lnSpc>
                          <a:spcPct val="100000"/>
                        </a:lnSpc>
                        <a:spcBef>
                          <a:spcPts val="0"/>
                        </a:spcBef>
                        <a:spcAft>
                          <a:spcPts val="0"/>
                        </a:spcAft>
                        <a:buClr>
                          <a:schemeClr val="dk1"/>
                        </a:buClr>
                        <a:buSzPts val="2000"/>
                        <a:buFont typeface="Century Gothic"/>
                        <a:buNone/>
                      </a:pPr>
                      <a:r>
                        <a:t/>
                      </a:r>
                      <a:endParaRPr sz="2000"/>
                    </a:p>
                    <a:p>
                      <a:pPr indent="0" lvl="0" marL="0" marR="0" rtl="0" algn="l">
                        <a:lnSpc>
                          <a:spcPct val="100000"/>
                        </a:lnSpc>
                        <a:spcBef>
                          <a:spcPts val="0"/>
                        </a:spcBef>
                        <a:spcAft>
                          <a:spcPts val="0"/>
                        </a:spcAft>
                        <a:buClr>
                          <a:schemeClr val="dk1"/>
                        </a:buClr>
                        <a:buSzPts val="2000"/>
                        <a:buFont typeface="Century Gothic"/>
                        <a:buNone/>
                      </a:pPr>
                      <a:r>
                        <a:rPr lang="en-GB" sz="2000"/>
                        <a:t>Design Specification</a:t>
                      </a:r>
                      <a:r>
                        <a:rPr lang="en-GB" sz="2000"/>
                        <a:t> points</a:t>
                      </a:r>
                      <a:endParaRPr sz="2000"/>
                    </a:p>
                    <a:p>
                      <a:pPr indent="0" lvl="0" marL="0" marR="0" rtl="0" algn="l">
                        <a:spcBef>
                          <a:spcPts val="0"/>
                        </a:spcBef>
                        <a:spcAft>
                          <a:spcPts val="0"/>
                        </a:spcAft>
                        <a:buNone/>
                      </a:pPr>
                      <a:r>
                        <a:t/>
                      </a:r>
                      <a:endParaRPr sz="3200"/>
                    </a:p>
                  </a:txBody>
                  <a:tcPr marT="51425" marB="51425" marR="102850" marL="102850" anchor="ctr"/>
                </a:tc>
                <a:tc>
                  <a:txBody>
                    <a:bodyPr>
                      <a:noAutofit/>
                    </a:bodyPr>
                    <a:lstStyle/>
                    <a:p>
                      <a:pPr indent="0" lvl="0" marL="0" marR="0" rtl="0" algn="ctr">
                        <a:spcBef>
                          <a:spcPts val="0"/>
                        </a:spcBef>
                        <a:spcAft>
                          <a:spcPts val="0"/>
                        </a:spcAft>
                        <a:buNone/>
                      </a:pPr>
                      <a:r>
                        <a:rPr lang="en-GB" sz="2000"/>
                        <a:t>Did your</a:t>
                      </a:r>
                      <a:r>
                        <a:rPr lang="en-GB" sz="2000"/>
                        <a:t> final design meet the specification point?</a:t>
                      </a:r>
                      <a:endParaRPr sz="2000"/>
                    </a:p>
                  </a:txBody>
                  <a:tcPr marT="51425" marB="51425" marR="102850" marL="102850" anchor="ctr"/>
                </a:tc>
                <a:tc>
                  <a:txBody>
                    <a:bodyPr>
                      <a:noAutofit/>
                    </a:bodyPr>
                    <a:lstStyle/>
                    <a:p>
                      <a:pPr indent="0" lvl="0" marL="0" marR="0" rtl="0" algn="ctr">
                        <a:lnSpc>
                          <a:spcPct val="100000"/>
                        </a:lnSpc>
                        <a:spcBef>
                          <a:spcPts val="0"/>
                        </a:spcBef>
                        <a:spcAft>
                          <a:spcPts val="0"/>
                        </a:spcAft>
                        <a:buClr>
                          <a:schemeClr val="dk1"/>
                        </a:buClr>
                        <a:buSzPts val="2000"/>
                        <a:buFont typeface="Century Gothic"/>
                        <a:buNone/>
                      </a:pPr>
                      <a:r>
                        <a:rPr lang="en-GB" sz="2000"/>
                        <a:t>How can the design</a:t>
                      </a:r>
                      <a:r>
                        <a:rPr lang="en-GB" sz="2000"/>
                        <a:t> be improved to meet the success criteria</a:t>
                      </a:r>
                      <a:endParaRPr sz="2000"/>
                    </a:p>
                  </a:txBody>
                  <a:tcPr marT="51425" marB="51425" marR="102850" marL="102850" anchor="ctr"/>
                </a:tc>
              </a:tr>
              <a:tr h="628725">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r>
              <a:tr h="628725">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r>
              <a:tr h="628725">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r>
              <a:tr h="628725">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r>
              <a:tr h="628725">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r>
              <a:tr h="628725">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r>
              <a:tr h="628725">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r>
              <a:tr h="628725">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r>
              <a:tr h="628725">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r>
              <a:tr h="628725">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r>
              <a:tr h="628725">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c>
                  <a:txBody>
                    <a:bodyPr>
                      <a:noAutofit/>
                    </a:bodyPr>
                    <a:lstStyle/>
                    <a:p>
                      <a:pPr indent="0" lvl="0" marL="0" marR="0" rtl="0" algn="l">
                        <a:spcBef>
                          <a:spcPts val="0"/>
                        </a:spcBef>
                        <a:spcAft>
                          <a:spcPts val="0"/>
                        </a:spcAft>
                        <a:buNone/>
                      </a:pPr>
                      <a:r>
                        <a:t/>
                      </a:r>
                      <a:endParaRPr sz="1200"/>
                    </a:p>
                  </a:txBody>
                  <a:tcPr marT="51425" marB="51425" marR="102850" marL="102850"/>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4" name="Shape 854"/>
        <p:cNvGrpSpPr/>
        <p:nvPr/>
      </p:nvGrpSpPr>
      <p:grpSpPr>
        <a:xfrm>
          <a:off x="0" y="0"/>
          <a:ext cx="0" cy="0"/>
          <a:chOff x="0" y="0"/>
          <a:chExt cx="0" cy="0"/>
        </a:xfrm>
      </p:grpSpPr>
      <p:sp>
        <p:nvSpPr>
          <p:cNvPr id="855" name="Google Shape;855;p96"/>
          <p:cNvSpPr txBox="1"/>
          <p:nvPr>
            <p:ph type="title"/>
          </p:nvPr>
        </p:nvSpPr>
        <p:spPr>
          <a:xfrm>
            <a:off x="1567101" y="104001"/>
            <a:ext cx="12921354" cy="10318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SzPts val="4949"/>
              <a:buFont typeface="Century Gothic"/>
              <a:buNone/>
            </a:pPr>
            <a:r>
              <a:rPr b="1" i="0" lang="en-GB" sz="4949" u="none" cap="none" strike="noStrike">
                <a:solidFill>
                  <a:srgbClr val="FF0000"/>
                </a:solidFill>
                <a:latin typeface="Century Gothic"/>
                <a:ea typeface="Century Gothic"/>
                <a:cs typeface="Century Gothic"/>
                <a:sym typeface="Century Gothic"/>
              </a:rPr>
              <a:t>TASK 13: EVALUATION</a:t>
            </a:r>
            <a:endParaRPr/>
          </a:p>
        </p:txBody>
      </p:sp>
      <p:sp>
        <p:nvSpPr>
          <p:cNvPr id="856" name="Google Shape;856;p96"/>
          <p:cNvSpPr txBox="1"/>
          <p:nvPr>
            <p:ph idx="1" type="body"/>
          </p:nvPr>
        </p:nvSpPr>
        <p:spPr>
          <a:xfrm>
            <a:off x="1799802" y="830149"/>
            <a:ext cx="12030353" cy="933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B96B10"/>
              </a:buClr>
              <a:buSzPts val="2610"/>
              <a:buFont typeface="Arial"/>
              <a:buNone/>
            </a:pPr>
            <a:r>
              <a:rPr b="1" i="0" lang="en-GB" sz="1800" u="none" cap="none" strike="noStrike">
                <a:solidFill>
                  <a:srgbClr val="FF0000"/>
                </a:solidFill>
                <a:latin typeface="Century Gothic"/>
                <a:ea typeface="Century Gothic"/>
                <a:cs typeface="Century Gothic"/>
                <a:sym typeface="Century Gothic"/>
              </a:rPr>
              <a:t>Answer the following evaluation questions below about your Bobblehead monster below in as much detail as possible. A more detailed answer with explanations of how and why will get you a higher level.</a:t>
            </a:r>
            <a:endParaRPr/>
          </a:p>
        </p:txBody>
      </p:sp>
      <p:sp>
        <p:nvSpPr>
          <p:cNvPr id="857" name="Google Shape;857;p96"/>
          <p:cNvSpPr txBox="1"/>
          <p:nvPr>
            <p:ph idx="12" type="sldNum"/>
          </p:nvPr>
        </p:nvSpPr>
        <p:spPr>
          <a:xfrm>
            <a:off x="13655973" y="9618960"/>
            <a:ext cx="707410"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858" name="Google Shape;858;p96"/>
          <p:cNvSpPr txBox="1"/>
          <p:nvPr/>
        </p:nvSpPr>
        <p:spPr>
          <a:xfrm>
            <a:off x="928914" y="4481534"/>
            <a:ext cx="6507665" cy="4745998"/>
          </a:xfrm>
          <a:prstGeom prst="rect">
            <a:avLst/>
          </a:prstGeom>
          <a:solidFill>
            <a:schemeClr val="lt1"/>
          </a:solidFill>
          <a:ln cap="flat" cmpd="sng" w="57150">
            <a:solidFill>
              <a:schemeClr val="accent1"/>
            </a:solidFill>
            <a:prstDash val="solid"/>
            <a:round/>
            <a:headEnd len="sm" w="sm" type="none"/>
            <a:tailEnd len="sm" w="sm" type="none"/>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SzPts val="1200"/>
              <a:buFont typeface="Arial"/>
              <a:buNone/>
            </a:pPr>
            <a:r>
              <a:rPr b="1" lang="en-GB" sz="1200" u="sng">
                <a:solidFill>
                  <a:srgbClr val="595959"/>
                </a:solidFill>
                <a:latin typeface="Century Gothic"/>
                <a:ea typeface="Century Gothic"/>
                <a:cs typeface="Century Gothic"/>
                <a:sym typeface="Century Gothic"/>
              </a:rPr>
              <a:t>What are the best things you like about your design? Explain why? You can talk about the following:</a:t>
            </a:r>
            <a:endParaRPr/>
          </a:p>
          <a:p>
            <a:pPr indent="0" lvl="0" marL="0" marR="0" rtl="0" algn="l">
              <a:lnSpc>
                <a:spcPct val="110000"/>
              </a:lnSpc>
              <a:spcBef>
                <a:spcPts val="700"/>
              </a:spcBef>
              <a:spcAft>
                <a:spcPts val="0"/>
              </a:spcAft>
              <a:buClr>
                <a:schemeClr val="dk2"/>
              </a:buClr>
              <a:buSzPts val="1200"/>
              <a:buFont typeface="Arial"/>
              <a:buNone/>
            </a:pPr>
            <a:r>
              <a:t/>
            </a:r>
            <a:endParaRPr b="1"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rPr b="1" lang="en-GB" sz="1200">
                <a:solidFill>
                  <a:srgbClr val="595959"/>
                </a:solidFill>
                <a:latin typeface="Century Gothic"/>
                <a:ea typeface="Century Gothic"/>
                <a:cs typeface="Century Gothic"/>
                <a:sym typeface="Century Gothic"/>
              </a:rPr>
              <a:t>Aesthetics and Colour:</a:t>
            </a:r>
            <a:endParaRPr/>
          </a:p>
          <a:p>
            <a:pPr indent="0" lvl="0" marL="0" marR="0" rtl="0" algn="l">
              <a:lnSpc>
                <a:spcPct val="110000"/>
              </a:lnSpc>
              <a:spcBef>
                <a:spcPts val="700"/>
              </a:spcBef>
              <a:spcAft>
                <a:spcPts val="0"/>
              </a:spcAft>
              <a:buClr>
                <a:schemeClr val="dk2"/>
              </a:buClr>
              <a:buSzPts val="1200"/>
              <a:buFont typeface="Arial"/>
              <a:buNone/>
            </a:pPr>
            <a:r>
              <a:t/>
            </a:r>
            <a:endParaRPr b="1"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rPr b="1" lang="en-GB" sz="1200">
                <a:solidFill>
                  <a:srgbClr val="595959"/>
                </a:solidFill>
                <a:latin typeface="Century Gothic"/>
                <a:ea typeface="Century Gothic"/>
                <a:cs typeface="Century Gothic"/>
                <a:sym typeface="Century Gothic"/>
              </a:rPr>
              <a:t>Quality finish: </a:t>
            </a:r>
            <a:endParaRPr/>
          </a:p>
          <a:p>
            <a:pPr indent="0" lvl="0" marL="0" marR="0" rtl="0" algn="l">
              <a:lnSpc>
                <a:spcPct val="110000"/>
              </a:lnSpc>
              <a:spcBef>
                <a:spcPts val="700"/>
              </a:spcBef>
              <a:spcAft>
                <a:spcPts val="0"/>
              </a:spcAft>
              <a:buClr>
                <a:schemeClr val="dk2"/>
              </a:buClr>
              <a:buSzPts val="1200"/>
              <a:buFont typeface="Arial"/>
              <a:buNone/>
            </a:pPr>
            <a:r>
              <a:t/>
            </a:r>
            <a:endParaRPr b="1"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rPr b="1" lang="en-GB" sz="1200">
                <a:solidFill>
                  <a:srgbClr val="595959"/>
                </a:solidFill>
                <a:latin typeface="Century Gothic"/>
                <a:ea typeface="Century Gothic"/>
                <a:cs typeface="Century Gothic"/>
                <a:sym typeface="Century Gothic"/>
              </a:rPr>
              <a:t>Function:</a:t>
            </a:r>
            <a:endParaRPr/>
          </a:p>
          <a:p>
            <a:pPr indent="0" lvl="0" marL="0" marR="0" rtl="0" algn="l">
              <a:lnSpc>
                <a:spcPct val="110000"/>
              </a:lnSpc>
              <a:spcBef>
                <a:spcPts val="700"/>
              </a:spcBef>
              <a:spcAft>
                <a:spcPts val="0"/>
              </a:spcAft>
              <a:buClr>
                <a:schemeClr val="dk2"/>
              </a:buClr>
              <a:buSzPts val="1200"/>
              <a:buFont typeface="Arial"/>
              <a:buNone/>
            </a:pPr>
            <a:r>
              <a:t/>
            </a:r>
            <a:endParaRPr b="1"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rPr b="1" lang="en-GB" sz="1200">
                <a:solidFill>
                  <a:srgbClr val="595959"/>
                </a:solidFill>
                <a:latin typeface="Century Gothic"/>
                <a:ea typeface="Century Gothic"/>
                <a:cs typeface="Century Gothic"/>
                <a:sym typeface="Century Gothic"/>
              </a:rPr>
              <a:t>Size:</a:t>
            </a:r>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rPr b="1" lang="en-GB" sz="1200">
                <a:solidFill>
                  <a:srgbClr val="595959"/>
                </a:solidFill>
                <a:latin typeface="Century Gothic"/>
                <a:ea typeface="Century Gothic"/>
                <a:cs typeface="Century Gothic"/>
                <a:sym typeface="Century Gothic"/>
              </a:rPr>
              <a:t>Material</a:t>
            </a:r>
            <a:r>
              <a:rPr lang="en-GB" sz="1200">
                <a:solidFill>
                  <a:srgbClr val="595959"/>
                </a:solidFill>
                <a:latin typeface="Century Gothic"/>
                <a:ea typeface="Century Gothic"/>
                <a:cs typeface="Century Gothic"/>
                <a:sym typeface="Century Gothic"/>
              </a:rPr>
              <a:t>:</a:t>
            </a:r>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p:txBody>
      </p:sp>
      <p:sp>
        <p:nvSpPr>
          <p:cNvPr id="859" name="Google Shape;859;p96"/>
          <p:cNvSpPr txBox="1"/>
          <p:nvPr/>
        </p:nvSpPr>
        <p:spPr>
          <a:xfrm>
            <a:off x="7635830" y="4481534"/>
            <a:ext cx="6472056" cy="4745998"/>
          </a:xfrm>
          <a:prstGeom prst="rect">
            <a:avLst/>
          </a:prstGeom>
          <a:solidFill>
            <a:schemeClr val="lt1"/>
          </a:solidFill>
          <a:ln cap="flat" cmpd="sng" w="57150">
            <a:solidFill>
              <a:schemeClr val="accent1"/>
            </a:solidFill>
            <a:prstDash val="solid"/>
            <a:round/>
            <a:headEnd len="sm" w="sm" type="none"/>
            <a:tailEnd len="sm" w="sm" type="none"/>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SzPts val="1200"/>
              <a:buFont typeface="Arial"/>
              <a:buNone/>
            </a:pPr>
            <a:r>
              <a:rPr b="1" lang="en-GB" sz="1200" u="sng">
                <a:solidFill>
                  <a:srgbClr val="595959"/>
                </a:solidFill>
                <a:latin typeface="Century Gothic"/>
                <a:ea typeface="Century Gothic"/>
                <a:cs typeface="Century Gothic"/>
                <a:sym typeface="Century Gothic"/>
              </a:rPr>
              <a:t>How could you improve your design if you were to do it again?</a:t>
            </a:r>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rPr b="1" lang="en-GB" sz="1200">
                <a:solidFill>
                  <a:srgbClr val="595959"/>
                </a:solidFill>
                <a:latin typeface="Century Gothic"/>
                <a:ea typeface="Century Gothic"/>
                <a:cs typeface="Century Gothic"/>
                <a:sym typeface="Century Gothic"/>
              </a:rPr>
              <a:t>Aesthetics and Colour:</a:t>
            </a:r>
            <a:endParaRPr/>
          </a:p>
          <a:p>
            <a:pPr indent="0" lvl="0" marL="0" marR="0" rtl="0" algn="l">
              <a:lnSpc>
                <a:spcPct val="110000"/>
              </a:lnSpc>
              <a:spcBef>
                <a:spcPts val="700"/>
              </a:spcBef>
              <a:spcAft>
                <a:spcPts val="0"/>
              </a:spcAft>
              <a:buClr>
                <a:schemeClr val="dk2"/>
              </a:buClr>
              <a:buSzPts val="1200"/>
              <a:buFont typeface="Arial"/>
              <a:buNone/>
            </a:pPr>
            <a:r>
              <a:t/>
            </a:r>
            <a:endParaRPr b="1"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rPr b="1" lang="en-GB" sz="1200">
                <a:solidFill>
                  <a:srgbClr val="595959"/>
                </a:solidFill>
                <a:latin typeface="Century Gothic"/>
                <a:ea typeface="Century Gothic"/>
                <a:cs typeface="Century Gothic"/>
                <a:sym typeface="Century Gothic"/>
              </a:rPr>
              <a:t>Quality finish: </a:t>
            </a:r>
            <a:endParaRPr/>
          </a:p>
          <a:p>
            <a:pPr indent="0" lvl="0" marL="0" marR="0" rtl="0" algn="l">
              <a:lnSpc>
                <a:spcPct val="110000"/>
              </a:lnSpc>
              <a:spcBef>
                <a:spcPts val="700"/>
              </a:spcBef>
              <a:spcAft>
                <a:spcPts val="0"/>
              </a:spcAft>
              <a:buClr>
                <a:schemeClr val="dk2"/>
              </a:buClr>
              <a:buSzPts val="1200"/>
              <a:buFont typeface="Arial"/>
              <a:buNone/>
            </a:pPr>
            <a:r>
              <a:t/>
            </a:r>
            <a:endParaRPr b="1"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rPr b="1" lang="en-GB" sz="1200">
                <a:solidFill>
                  <a:srgbClr val="595959"/>
                </a:solidFill>
                <a:latin typeface="Century Gothic"/>
                <a:ea typeface="Century Gothic"/>
                <a:cs typeface="Century Gothic"/>
                <a:sym typeface="Century Gothic"/>
              </a:rPr>
              <a:t>Function:</a:t>
            </a:r>
            <a:endParaRPr/>
          </a:p>
          <a:p>
            <a:pPr indent="0" lvl="0" marL="0" marR="0" rtl="0" algn="l">
              <a:lnSpc>
                <a:spcPct val="110000"/>
              </a:lnSpc>
              <a:spcBef>
                <a:spcPts val="700"/>
              </a:spcBef>
              <a:spcAft>
                <a:spcPts val="0"/>
              </a:spcAft>
              <a:buClr>
                <a:schemeClr val="dk2"/>
              </a:buClr>
              <a:buSzPts val="1200"/>
              <a:buFont typeface="Arial"/>
              <a:buNone/>
            </a:pPr>
            <a:r>
              <a:t/>
            </a:r>
            <a:endParaRPr b="1"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rPr b="1" lang="en-GB" sz="1200">
                <a:solidFill>
                  <a:srgbClr val="595959"/>
                </a:solidFill>
                <a:latin typeface="Century Gothic"/>
                <a:ea typeface="Century Gothic"/>
                <a:cs typeface="Century Gothic"/>
                <a:sym typeface="Century Gothic"/>
              </a:rPr>
              <a:t>Size:</a:t>
            </a:r>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rPr b="1" lang="en-GB" sz="1200">
                <a:solidFill>
                  <a:srgbClr val="595959"/>
                </a:solidFill>
                <a:latin typeface="Century Gothic"/>
                <a:ea typeface="Century Gothic"/>
                <a:cs typeface="Century Gothic"/>
                <a:sym typeface="Century Gothic"/>
              </a:rPr>
              <a:t>Material</a:t>
            </a:r>
            <a:r>
              <a:rPr lang="en-GB" sz="1200">
                <a:solidFill>
                  <a:srgbClr val="595959"/>
                </a:solidFill>
                <a:latin typeface="Century Gothic"/>
                <a:ea typeface="Century Gothic"/>
                <a:cs typeface="Century Gothic"/>
                <a:sym typeface="Century Gothic"/>
              </a:rPr>
              <a:t>:</a:t>
            </a:r>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p:txBody>
      </p:sp>
      <p:sp>
        <p:nvSpPr>
          <p:cNvPr id="860" name="Google Shape;860;p96"/>
          <p:cNvSpPr txBox="1"/>
          <p:nvPr/>
        </p:nvSpPr>
        <p:spPr>
          <a:xfrm>
            <a:off x="928913" y="1861959"/>
            <a:ext cx="6507665" cy="2373092"/>
          </a:xfrm>
          <a:prstGeom prst="rect">
            <a:avLst/>
          </a:prstGeom>
          <a:solidFill>
            <a:schemeClr val="lt1"/>
          </a:solidFill>
          <a:ln cap="flat" cmpd="sng" w="57150">
            <a:solidFill>
              <a:schemeClr val="accent1"/>
            </a:solidFill>
            <a:prstDash val="solid"/>
            <a:round/>
            <a:headEnd len="sm" w="sm" type="none"/>
            <a:tailEnd len="sm" w="sm" type="none"/>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SzPts val="1200"/>
              <a:buFont typeface="Arial"/>
              <a:buNone/>
            </a:pPr>
            <a:r>
              <a:rPr b="1" lang="en-GB" sz="1200" u="sng">
                <a:solidFill>
                  <a:srgbClr val="595959"/>
                </a:solidFill>
                <a:latin typeface="Century Gothic"/>
                <a:ea typeface="Century Gothic"/>
                <a:cs typeface="Century Gothic"/>
                <a:sym typeface="Century Gothic"/>
              </a:rPr>
              <a:t>What skills did you use when designing your Bobblehead figurine? Explain briefly how you designed your crazy house and why you did what you did?</a:t>
            </a:r>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p:txBody>
      </p:sp>
      <p:sp>
        <p:nvSpPr>
          <p:cNvPr id="861" name="Google Shape;861;p96"/>
          <p:cNvSpPr txBox="1"/>
          <p:nvPr/>
        </p:nvSpPr>
        <p:spPr>
          <a:xfrm>
            <a:off x="7635831" y="1861959"/>
            <a:ext cx="6472056" cy="2373092"/>
          </a:xfrm>
          <a:prstGeom prst="rect">
            <a:avLst/>
          </a:prstGeom>
          <a:solidFill>
            <a:schemeClr val="lt1"/>
          </a:solidFill>
          <a:ln cap="flat" cmpd="sng" w="57150">
            <a:solidFill>
              <a:schemeClr val="accent1"/>
            </a:solidFill>
            <a:prstDash val="solid"/>
            <a:round/>
            <a:headEnd len="sm" w="sm" type="none"/>
            <a:tailEnd len="sm" w="sm" type="none"/>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SzPts val="1200"/>
              <a:buFont typeface="Arial"/>
              <a:buNone/>
            </a:pPr>
            <a:r>
              <a:rPr b="1" lang="en-GB" sz="1200" u="sng">
                <a:solidFill>
                  <a:srgbClr val="595959"/>
                </a:solidFill>
                <a:latin typeface="Century Gothic"/>
                <a:ea typeface="Century Gothic"/>
                <a:cs typeface="Century Gothic"/>
                <a:sym typeface="Century Gothic"/>
              </a:rPr>
              <a:t>Did you have any problems whilst making your 3D Bobblehead? Explain them in detail and how you overcame them?</a:t>
            </a:r>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p:txBody>
      </p:sp>
      <p:sp>
        <p:nvSpPr>
          <p:cNvPr id="862" name="Google Shape;862;p96"/>
          <p:cNvSpPr txBox="1"/>
          <p:nvPr/>
        </p:nvSpPr>
        <p:spPr>
          <a:xfrm>
            <a:off x="1567102" y="9389160"/>
            <a:ext cx="12003143" cy="1151921"/>
          </a:xfrm>
          <a:prstGeom prst="rect">
            <a:avLst/>
          </a:prstGeom>
          <a:solidFill>
            <a:schemeClr val="lt1"/>
          </a:solidFill>
          <a:ln cap="flat" cmpd="sng" w="57150">
            <a:solidFill>
              <a:schemeClr val="accent1"/>
            </a:solidFill>
            <a:prstDash val="solid"/>
            <a:round/>
            <a:headEnd len="sm" w="sm" type="none"/>
            <a:tailEnd len="sm" w="sm" type="none"/>
          </a:ln>
        </p:spPr>
        <p:txBody>
          <a:bodyPr anchorCtr="0" anchor="t" bIns="66450" lIns="132900" spcFirstLastPara="1" rIns="132900" wrap="square" tIns="66450">
            <a:noAutofit/>
          </a:bodyPr>
          <a:lstStyle/>
          <a:p>
            <a:pPr indent="0" lvl="0" marL="0" marR="0" rtl="0" algn="l">
              <a:lnSpc>
                <a:spcPct val="110000"/>
              </a:lnSpc>
              <a:spcBef>
                <a:spcPts val="0"/>
              </a:spcBef>
              <a:spcAft>
                <a:spcPts val="0"/>
              </a:spcAft>
              <a:buClr>
                <a:schemeClr val="dk2"/>
              </a:buClr>
              <a:buSzPts val="1200"/>
              <a:buFont typeface="Arial"/>
              <a:buNone/>
            </a:pPr>
            <a:r>
              <a:rPr b="1" lang="en-GB" sz="1200" u="sng">
                <a:solidFill>
                  <a:srgbClr val="595959"/>
                </a:solidFill>
                <a:latin typeface="Century Gothic"/>
                <a:ea typeface="Century Gothic"/>
                <a:cs typeface="Century Gothic"/>
                <a:sym typeface="Century Gothic"/>
              </a:rPr>
              <a:t>How do you think you performed in this project overall?</a:t>
            </a:r>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a:p>
            <a:pPr indent="0" lvl="0" marL="0" marR="0" rtl="0" algn="l">
              <a:lnSpc>
                <a:spcPct val="110000"/>
              </a:lnSpc>
              <a:spcBef>
                <a:spcPts val="700"/>
              </a:spcBef>
              <a:spcAft>
                <a:spcPts val="0"/>
              </a:spcAft>
              <a:buClr>
                <a:schemeClr val="dk2"/>
              </a:buClr>
              <a:buSzPts val="1200"/>
              <a:buFont typeface="Arial"/>
              <a:buNone/>
            </a:pPr>
            <a:r>
              <a:t/>
            </a:r>
            <a:endParaRPr sz="1200">
              <a:solidFill>
                <a:srgbClr val="595959"/>
              </a:solidFill>
              <a:latin typeface="Century Gothic"/>
              <a:ea typeface="Century Gothic"/>
              <a:cs typeface="Century Gothic"/>
              <a:sym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866" name="Shape 866"/>
        <p:cNvGrpSpPr/>
        <p:nvPr/>
      </p:nvGrpSpPr>
      <p:grpSpPr>
        <a:xfrm>
          <a:off x="0" y="0"/>
          <a:ext cx="0" cy="0"/>
          <a:chOff x="0" y="0"/>
          <a:chExt cx="0" cy="0"/>
        </a:xfrm>
      </p:grpSpPr>
      <p:sp>
        <p:nvSpPr>
          <p:cNvPr id="867" name="Google Shape;867;p97"/>
          <p:cNvSpPr txBox="1"/>
          <p:nvPr>
            <p:ph idx="12" type="sldNum"/>
          </p:nvPr>
        </p:nvSpPr>
        <p:spPr>
          <a:xfrm>
            <a:off x="13679700" y="9631396"/>
            <a:ext cx="683683"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868" name="Google Shape;868;p97"/>
          <p:cNvSpPr txBox="1"/>
          <p:nvPr/>
        </p:nvSpPr>
        <p:spPr>
          <a:xfrm>
            <a:off x="1692587" y="196052"/>
            <a:ext cx="12021378" cy="1716971"/>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chemeClr val="dk2"/>
              </a:buClr>
              <a:buSzPts val="3599"/>
              <a:buFont typeface="Century Gothic"/>
              <a:buNone/>
            </a:pPr>
            <a:r>
              <a:rPr b="1" lang="en-GB" sz="3599" cap="none">
                <a:solidFill>
                  <a:schemeClr val="dk2"/>
                </a:solidFill>
                <a:latin typeface="Century Gothic"/>
                <a:ea typeface="Century Gothic"/>
                <a:cs typeface="Century Gothic"/>
                <a:sym typeface="Century Gothic"/>
              </a:rPr>
              <a:t>ASSESSMENT CRITERIA &amp; TEACHER MARK</a:t>
            </a:r>
            <a:endParaRPr/>
          </a:p>
        </p:txBody>
      </p:sp>
      <p:graphicFrame>
        <p:nvGraphicFramePr>
          <p:cNvPr id="869" name="Google Shape;869;p97"/>
          <p:cNvGraphicFramePr/>
          <p:nvPr/>
        </p:nvGraphicFramePr>
        <p:xfrm>
          <a:off x="887105" y="2878738"/>
          <a:ext cx="3000000" cy="3000000"/>
        </p:xfrm>
        <a:graphic>
          <a:graphicData uri="http://schemas.openxmlformats.org/drawingml/2006/table">
            <a:tbl>
              <a:tblPr bandRow="1" firstCol="1" firstRow="1">
                <a:noFill/>
                <a:tableStyleId>{FF2938E3-14AD-4C6F-86AF-57A07034DB56}</a:tableStyleId>
              </a:tblPr>
              <a:tblGrid>
                <a:gridCol w="2667350"/>
                <a:gridCol w="1700575"/>
                <a:gridCol w="1979400"/>
                <a:gridCol w="2280200"/>
                <a:gridCol w="2280200"/>
                <a:gridCol w="2280200"/>
              </a:tblGrid>
              <a:tr h="371225">
                <a:tc>
                  <a:txBody>
                    <a:bodyPr>
                      <a:noAutofit/>
                    </a:bodyPr>
                    <a:lstStyle/>
                    <a:p>
                      <a:pPr indent="0" lvl="0" marL="0" marR="0" rtl="0" algn="ctr">
                        <a:spcBef>
                          <a:spcPts val="0"/>
                        </a:spcBef>
                        <a:spcAft>
                          <a:spcPts val="0"/>
                        </a:spcAft>
                        <a:buNone/>
                      </a:pPr>
                      <a:r>
                        <a:rPr lang="en-GB" sz="1800"/>
                        <a:t>Criteria</a:t>
                      </a:r>
                      <a:endParaRPr sz="1800">
                        <a:latin typeface="Arial"/>
                        <a:ea typeface="Arial"/>
                        <a:cs typeface="Arial"/>
                        <a:sym typeface="Arial"/>
                      </a:endParaRPr>
                    </a:p>
                  </a:txBody>
                  <a:tcPr marT="0" marB="0" marR="73800" marL="73800"/>
                </a:tc>
                <a:tc>
                  <a:txBody>
                    <a:bodyPr>
                      <a:noAutofit/>
                    </a:bodyPr>
                    <a:lstStyle/>
                    <a:p>
                      <a:pPr indent="0" lvl="0" marL="0" marR="0" rtl="0" algn="ctr">
                        <a:spcBef>
                          <a:spcPts val="0"/>
                        </a:spcBef>
                        <a:spcAft>
                          <a:spcPts val="0"/>
                        </a:spcAft>
                        <a:buNone/>
                      </a:pPr>
                      <a:r>
                        <a:rPr lang="en-GB" sz="1800"/>
                        <a:t>Tasks</a:t>
                      </a:r>
                      <a:endParaRPr sz="1800">
                        <a:latin typeface="Arial"/>
                        <a:ea typeface="Arial"/>
                        <a:cs typeface="Arial"/>
                        <a:sym typeface="Arial"/>
                      </a:endParaRPr>
                    </a:p>
                  </a:txBody>
                  <a:tcPr marT="0" marB="0" marR="73800" marL="73800"/>
                </a:tc>
                <a:tc>
                  <a:txBody>
                    <a:bodyPr>
                      <a:noAutofit/>
                    </a:bodyPr>
                    <a:lstStyle/>
                    <a:p>
                      <a:pPr indent="0" lvl="0" marL="0" marR="0" rtl="0" algn="ctr">
                        <a:spcBef>
                          <a:spcPts val="0"/>
                        </a:spcBef>
                        <a:spcAft>
                          <a:spcPts val="0"/>
                        </a:spcAft>
                        <a:buNone/>
                      </a:pPr>
                      <a:r>
                        <a:rPr lang="en-GB" sz="1800"/>
                        <a:t>1-2</a:t>
                      </a:r>
                      <a:endParaRPr sz="1800">
                        <a:latin typeface="Arial"/>
                        <a:ea typeface="Arial"/>
                        <a:cs typeface="Arial"/>
                        <a:sym typeface="Arial"/>
                      </a:endParaRPr>
                    </a:p>
                  </a:txBody>
                  <a:tcPr marT="0" marB="0" marR="73800" marL="73800"/>
                </a:tc>
                <a:tc>
                  <a:txBody>
                    <a:bodyPr>
                      <a:noAutofit/>
                    </a:bodyPr>
                    <a:lstStyle/>
                    <a:p>
                      <a:pPr indent="0" lvl="0" marL="0" marR="0" rtl="0" algn="ctr">
                        <a:spcBef>
                          <a:spcPts val="0"/>
                        </a:spcBef>
                        <a:spcAft>
                          <a:spcPts val="0"/>
                        </a:spcAft>
                        <a:buNone/>
                      </a:pPr>
                      <a:r>
                        <a:rPr lang="en-GB" sz="1800"/>
                        <a:t>3-4</a:t>
                      </a:r>
                      <a:endParaRPr sz="1800">
                        <a:latin typeface="Arial"/>
                        <a:ea typeface="Arial"/>
                        <a:cs typeface="Arial"/>
                        <a:sym typeface="Arial"/>
                      </a:endParaRPr>
                    </a:p>
                  </a:txBody>
                  <a:tcPr marT="0" marB="0" marR="73800" marL="73800"/>
                </a:tc>
                <a:tc>
                  <a:txBody>
                    <a:bodyPr>
                      <a:noAutofit/>
                    </a:bodyPr>
                    <a:lstStyle/>
                    <a:p>
                      <a:pPr indent="0" lvl="0" marL="0" marR="0" rtl="0" algn="ctr">
                        <a:spcBef>
                          <a:spcPts val="0"/>
                        </a:spcBef>
                        <a:spcAft>
                          <a:spcPts val="0"/>
                        </a:spcAft>
                        <a:buNone/>
                      </a:pPr>
                      <a:r>
                        <a:rPr lang="en-GB" sz="1800"/>
                        <a:t>5-6</a:t>
                      </a:r>
                      <a:endParaRPr sz="1800">
                        <a:latin typeface="Arial"/>
                        <a:ea typeface="Arial"/>
                        <a:cs typeface="Arial"/>
                        <a:sym typeface="Arial"/>
                      </a:endParaRPr>
                    </a:p>
                  </a:txBody>
                  <a:tcPr marT="0" marB="0" marR="73800" marL="73800"/>
                </a:tc>
                <a:tc>
                  <a:txBody>
                    <a:bodyPr>
                      <a:noAutofit/>
                    </a:bodyPr>
                    <a:lstStyle/>
                    <a:p>
                      <a:pPr indent="0" lvl="0" marL="0" marR="0" rtl="0" algn="ctr">
                        <a:spcBef>
                          <a:spcPts val="0"/>
                        </a:spcBef>
                        <a:spcAft>
                          <a:spcPts val="0"/>
                        </a:spcAft>
                        <a:buNone/>
                      </a:pPr>
                      <a:r>
                        <a:rPr lang="en-GB" sz="1800"/>
                        <a:t>7-8</a:t>
                      </a:r>
                      <a:endParaRPr sz="1800">
                        <a:latin typeface="Arial"/>
                        <a:ea typeface="Arial"/>
                        <a:cs typeface="Arial"/>
                        <a:sym typeface="Arial"/>
                      </a:endParaRPr>
                    </a:p>
                  </a:txBody>
                  <a:tcPr marT="0" marB="0" marR="73800" marL="73800"/>
                </a:tc>
              </a:tr>
              <a:tr h="1645675">
                <a:tc>
                  <a:txBody>
                    <a:bodyPr>
                      <a:noAutofit/>
                    </a:bodyPr>
                    <a:lstStyle/>
                    <a:p>
                      <a:pPr indent="0" lvl="0" marL="0" marR="0" rtl="0" algn="ctr">
                        <a:spcBef>
                          <a:spcPts val="0"/>
                        </a:spcBef>
                        <a:spcAft>
                          <a:spcPts val="0"/>
                        </a:spcAft>
                        <a:buNone/>
                      </a:pPr>
                      <a:r>
                        <a:rPr lang="en-GB" sz="1300"/>
                        <a:t>ii. explain the success of the solution against the design specification </a:t>
                      </a:r>
                      <a:endParaRPr/>
                    </a:p>
                    <a:p>
                      <a:pPr indent="0" lvl="0" marL="0" marR="0" rtl="0" algn="ctr">
                        <a:spcBef>
                          <a:spcPts val="0"/>
                        </a:spcBef>
                        <a:spcAft>
                          <a:spcPts val="0"/>
                        </a:spcAft>
                        <a:buNone/>
                      </a:pPr>
                      <a:r>
                        <a:t/>
                      </a:r>
                      <a:endParaRPr sz="1300"/>
                    </a:p>
                  </a:txBody>
                  <a:tcPr marT="0" marB="0" marR="73800" marL="73800" anchor="ctr"/>
                </a:tc>
                <a:tc>
                  <a:txBody>
                    <a:bodyPr>
                      <a:noAutofit/>
                    </a:bodyPr>
                    <a:lstStyle/>
                    <a:p>
                      <a:pPr indent="0" lvl="0" marL="0" marR="0" rtl="0" algn="ctr">
                        <a:spcBef>
                          <a:spcPts val="0"/>
                        </a:spcBef>
                        <a:spcAft>
                          <a:spcPts val="0"/>
                        </a:spcAft>
                        <a:buNone/>
                      </a:pPr>
                      <a:r>
                        <a:rPr lang="en-GB" sz="1300"/>
                        <a:t>Task</a:t>
                      </a:r>
                      <a:r>
                        <a:rPr lang="en-GB" sz="1300"/>
                        <a:t> 12</a:t>
                      </a:r>
                      <a:endParaRPr sz="1300"/>
                    </a:p>
                  </a:txBody>
                  <a:tcPr marT="0" marB="0" marR="73800" marL="73800" anchor="ctr"/>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 </a:t>
                      </a:r>
                      <a:r>
                        <a:rPr b="1" i="0" lang="en-GB" sz="1300" u="none" strike="noStrike">
                          <a:solidFill>
                            <a:schemeClr val="dk1"/>
                          </a:solidFill>
                          <a:latin typeface="Century Gothic"/>
                          <a:ea typeface="Century Gothic"/>
                          <a:cs typeface="Century Gothic"/>
                          <a:sym typeface="Century Gothic"/>
                        </a:rPr>
                        <a:t>states </a:t>
                      </a:r>
                      <a:r>
                        <a:rPr b="0" i="0" lang="en-GB" sz="1300" u="none" strike="noStrike">
                          <a:solidFill>
                            <a:schemeClr val="dk1"/>
                          </a:solidFill>
                          <a:latin typeface="Century Gothic"/>
                          <a:ea typeface="Century Gothic"/>
                          <a:cs typeface="Century Gothic"/>
                          <a:sym typeface="Century Gothic"/>
                        </a:rPr>
                        <a:t>the success of the solution.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nchor="ctr"/>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 </a:t>
                      </a:r>
                      <a:r>
                        <a:rPr b="1" i="0" lang="en-GB" sz="1300" u="none" strike="noStrike">
                          <a:solidFill>
                            <a:schemeClr val="dk1"/>
                          </a:solidFill>
                          <a:latin typeface="Century Gothic"/>
                          <a:ea typeface="Century Gothic"/>
                          <a:cs typeface="Century Gothic"/>
                          <a:sym typeface="Century Gothic"/>
                        </a:rPr>
                        <a:t>outlines </a:t>
                      </a:r>
                      <a:r>
                        <a:rPr b="0" i="0" lang="en-GB" sz="1300" u="none" strike="noStrike">
                          <a:solidFill>
                            <a:schemeClr val="dk1"/>
                          </a:solidFill>
                          <a:latin typeface="Century Gothic"/>
                          <a:ea typeface="Century Gothic"/>
                          <a:cs typeface="Century Gothic"/>
                          <a:sym typeface="Century Gothic"/>
                        </a:rPr>
                        <a:t>the success of the solution against the design specification based on relevant product testing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nchor="ctr"/>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 </a:t>
                      </a:r>
                      <a:r>
                        <a:rPr b="1" i="0" lang="en-GB" sz="1300" u="none" strike="noStrike">
                          <a:solidFill>
                            <a:schemeClr val="dk1"/>
                          </a:solidFill>
                          <a:latin typeface="Century Gothic"/>
                          <a:ea typeface="Century Gothic"/>
                          <a:cs typeface="Century Gothic"/>
                          <a:sym typeface="Century Gothic"/>
                        </a:rPr>
                        <a:t>describes </a:t>
                      </a:r>
                      <a:r>
                        <a:rPr b="0" i="0" lang="en-GB" sz="1300" u="none" strike="noStrike">
                          <a:solidFill>
                            <a:schemeClr val="dk1"/>
                          </a:solidFill>
                          <a:latin typeface="Century Gothic"/>
                          <a:ea typeface="Century Gothic"/>
                          <a:cs typeface="Century Gothic"/>
                          <a:sym typeface="Century Gothic"/>
                        </a:rPr>
                        <a:t>the success of the solution against the design specification based on </a:t>
                      </a:r>
                      <a:r>
                        <a:rPr b="1" i="0" lang="en-GB" sz="1300" u="none" strike="noStrike">
                          <a:solidFill>
                            <a:schemeClr val="dk1"/>
                          </a:solidFill>
                          <a:latin typeface="Century Gothic"/>
                          <a:ea typeface="Century Gothic"/>
                          <a:cs typeface="Century Gothic"/>
                          <a:sym typeface="Century Gothic"/>
                        </a:rPr>
                        <a:t>relevant </a:t>
                      </a:r>
                      <a:r>
                        <a:rPr b="0" i="0" lang="en-GB" sz="1300" u="none" strike="noStrike">
                          <a:solidFill>
                            <a:schemeClr val="dk1"/>
                          </a:solidFill>
                          <a:latin typeface="Century Gothic"/>
                          <a:ea typeface="Century Gothic"/>
                          <a:cs typeface="Century Gothic"/>
                          <a:sym typeface="Century Gothic"/>
                        </a:rPr>
                        <a:t>product testing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nchor="ctr"/>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 </a:t>
                      </a:r>
                      <a:r>
                        <a:rPr b="1" i="0" lang="en-GB" sz="1300" u="none" strike="noStrike">
                          <a:solidFill>
                            <a:schemeClr val="dk1"/>
                          </a:solidFill>
                          <a:latin typeface="Century Gothic"/>
                          <a:ea typeface="Century Gothic"/>
                          <a:cs typeface="Century Gothic"/>
                          <a:sym typeface="Century Gothic"/>
                        </a:rPr>
                        <a:t>explains </a:t>
                      </a:r>
                      <a:r>
                        <a:rPr b="0" i="0" lang="en-GB" sz="1300" u="none" strike="noStrike">
                          <a:solidFill>
                            <a:schemeClr val="dk1"/>
                          </a:solidFill>
                          <a:latin typeface="Century Gothic"/>
                          <a:ea typeface="Century Gothic"/>
                          <a:cs typeface="Century Gothic"/>
                          <a:sym typeface="Century Gothic"/>
                        </a:rPr>
                        <a:t>the success of the solution against the design specification based on </a:t>
                      </a:r>
                      <a:r>
                        <a:rPr b="1" i="0" lang="en-GB" sz="1300" u="none" strike="noStrike">
                          <a:solidFill>
                            <a:schemeClr val="dk1"/>
                          </a:solidFill>
                          <a:latin typeface="Century Gothic"/>
                          <a:ea typeface="Century Gothic"/>
                          <a:cs typeface="Century Gothic"/>
                          <a:sym typeface="Century Gothic"/>
                        </a:rPr>
                        <a:t>authentic </a:t>
                      </a:r>
                      <a:r>
                        <a:rPr b="0" i="0" lang="en-GB" sz="1300" u="none" strike="noStrike">
                          <a:solidFill>
                            <a:schemeClr val="dk1"/>
                          </a:solidFill>
                          <a:latin typeface="Century Gothic"/>
                          <a:ea typeface="Century Gothic"/>
                          <a:cs typeface="Century Gothic"/>
                          <a:sym typeface="Century Gothic"/>
                        </a:rPr>
                        <a:t>product testing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nchor="ctr"/>
                </a:tc>
              </a:tr>
              <a:tr h="1269175">
                <a:tc>
                  <a:txBody>
                    <a:bodyPr>
                      <a:noAutofit/>
                    </a:bodyPr>
                    <a:lstStyle/>
                    <a:p>
                      <a:pPr indent="0" lvl="0" marL="0" marR="0" rtl="0" algn="ctr">
                        <a:spcBef>
                          <a:spcPts val="0"/>
                        </a:spcBef>
                        <a:spcAft>
                          <a:spcPts val="0"/>
                        </a:spcAft>
                        <a:buNone/>
                      </a:pPr>
                      <a:r>
                        <a:rPr lang="en-GB" sz="1300"/>
                        <a:t>iii. describe how the solution could be improved </a:t>
                      </a:r>
                      <a:endParaRPr/>
                    </a:p>
                    <a:p>
                      <a:pPr indent="0" lvl="0" marL="0" marR="0" rtl="0" algn="ctr">
                        <a:lnSpc>
                          <a:spcPct val="100000"/>
                        </a:lnSpc>
                        <a:spcBef>
                          <a:spcPts val="0"/>
                        </a:spcBef>
                        <a:spcAft>
                          <a:spcPts val="0"/>
                        </a:spcAft>
                        <a:buClr>
                          <a:schemeClr val="dk1"/>
                        </a:buClr>
                        <a:buSzPts val="1300"/>
                        <a:buFont typeface="Century Gothic"/>
                        <a:buNone/>
                      </a:pPr>
                      <a:r>
                        <a:t/>
                      </a:r>
                      <a:endParaRPr sz="1300"/>
                    </a:p>
                  </a:txBody>
                  <a:tcPr marT="0" marB="0" marR="73800" marL="73800" anchor="ctr"/>
                </a:tc>
                <a:tc>
                  <a:txBody>
                    <a:bodyPr>
                      <a:noAutofit/>
                    </a:bodyPr>
                    <a:lstStyle/>
                    <a:p>
                      <a:pPr indent="0" lvl="0" marL="0" marR="0" rtl="0" algn="ctr">
                        <a:spcBef>
                          <a:spcPts val="0"/>
                        </a:spcBef>
                        <a:spcAft>
                          <a:spcPts val="0"/>
                        </a:spcAft>
                        <a:buNone/>
                      </a:pPr>
                      <a:r>
                        <a:rPr lang="en-GB" sz="1300"/>
                        <a:t>Task 13</a:t>
                      </a:r>
                      <a:endParaRPr sz="1300"/>
                    </a:p>
                  </a:txBody>
                  <a:tcPr marT="0" marB="0" marR="73800" marL="73800" anchor="ctr"/>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iii. </a:t>
                      </a:r>
                      <a:r>
                        <a:rPr b="1" i="0" lang="en-GB" sz="1300" u="none" strike="noStrike">
                          <a:solidFill>
                            <a:schemeClr val="dk1"/>
                          </a:solidFill>
                          <a:latin typeface="Century Gothic"/>
                          <a:ea typeface="Century Gothic"/>
                          <a:cs typeface="Century Gothic"/>
                          <a:sym typeface="Century Gothic"/>
                        </a:rPr>
                        <a:t>states </a:t>
                      </a:r>
                      <a:r>
                        <a:rPr b="0" i="0" lang="en-GB" sz="1300" u="none" strike="noStrike">
                          <a:solidFill>
                            <a:schemeClr val="dk1"/>
                          </a:solidFill>
                          <a:latin typeface="Century Gothic"/>
                          <a:ea typeface="Century Gothic"/>
                          <a:cs typeface="Century Gothic"/>
                          <a:sym typeface="Century Gothic"/>
                        </a:rPr>
                        <a:t>the ways in which the solution could be improved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iii. </a:t>
                      </a:r>
                      <a:r>
                        <a:rPr b="1" i="0" lang="en-GB" sz="1300" u="none" strike="noStrike">
                          <a:solidFill>
                            <a:schemeClr val="dk1"/>
                          </a:solidFill>
                          <a:latin typeface="Century Gothic"/>
                          <a:ea typeface="Century Gothic"/>
                          <a:cs typeface="Century Gothic"/>
                          <a:sym typeface="Century Gothic"/>
                        </a:rPr>
                        <a:t>lists </a:t>
                      </a:r>
                      <a:r>
                        <a:rPr b="0" i="0" lang="en-GB" sz="1300" u="none" strike="noStrike">
                          <a:solidFill>
                            <a:schemeClr val="dk1"/>
                          </a:solidFill>
                          <a:latin typeface="Century Gothic"/>
                          <a:ea typeface="Century Gothic"/>
                          <a:cs typeface="Century Gothic"/>
                          <a:sym typeface="Century Gothic"/>
                        </a:rPr>
                        <a:t>the ways in which the solution could be improved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iii. </a:t>
                      </a:r>
                      <a:r>
                        <a:rPr b="1" i="0" lang="en-GB" sz="1300" u="none" strike="noStrike">
                          <a:solidFill>
                            <a:schemeClr val="dk1"/>
                          </a:solidFill>
                          <a:latin typeface="Century Gothic"/>
                          <a:ea typeface="Century Gothic"/>
                          <a:cs typeface="Century Gothic"/>
                          <a:sym typeface="Century Gothic"/>
                        </a:rPr>
                        <a:t>outlines </a:t>
                      </a:r>
                      <a:r>
                        <a:rPr b="0" i="0" lang="en-GB" sz="1300" u="none" strike="noStrike">
                          <a:solidFill>
                            <a:schemeClr val="dk1"/>
                          </a:solidFill>
                          <a:latin typeface="Century Gothic"/>
                          <a:ea typeface="Century Gothic"/>
                          <a:cs typeface="Century Gothic"/>
                          <a:sym typeface="Century Gothic"/>
                        </a:rPr>
                        <a:t>how the solution could be improved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tc>
                <a:tc>
                  <a:txBody>
                    <a:bodyPr>
                      <a:noAutofit/>
                    </a:bodyPr>
                    <a:lstStyle/>
                    <a:p>
                      <a:pPr indent="0" lvl="0" marL="0" marR="0" rtl="0" algn="ctr">
                        <a:spcBef>
                          <a:spcPts val="0"/>
                        </a:spcBef>
                        <a:spcAft>
                          <a:spcPts val="0"/>
                        </a:spcAft>
                        <a:buNone/>
                      </a:pPr>
                      <a:r>
                        <a:t/>
                      </a:r>
                      <a:endParaRPr b="0" i="0" sz="1300" u="none" strike="noStrike">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iii. </a:t>
                      </a:r>
                      <a:r>
                        <a:rPr b="1" i="0" lang="en-GB" sz="1300" u="none" strike="noStrike">
                          <a:solidFill>
                            <a:schemeClr val="dk1"/>
                          </a:solidFill>
                          <a:latin typeface="Century Gothic"/>
                          <a:ea typeface="Century Gothic"/>
                          <a:cs typeface="Century Gothic"/>
                          <a:sym typeface="Century Gothic"/>
                        </a:rPr>
                        <a:t>describes </a:t>
                      </a:r>
                      <a:r>
                        <a:rPr b="0" i="0" lang="en-GB" sz="1300" u="none" strike="noStrike">
                          <a:solidFill>
                            <a:schemeClr val="dk1"/>
                          </a:solidFill>
                          <a:latin typeface="Century Gothic"/>
                          <a:ea typeface="Century Gothic"/>
                          <a:cs typeface="Century Gothic"/>
                          <a:sym typeface="Century Gothic"/>
                        </a:rPr>
                        <a:t>how the solution could be improved </a:t>
                      </a:r>
                      <a:endParaRPr/>
                    </a:p>
                    <a:p>
                      <a:pPr indent="0" lvl="0" marL="0" marR="0" rtl="0" algn="ctr">
                        <a:spcBef>
                          <a:spcPts val="0"/>
                        </a:spcBef>
                        <a:spcAft>
                          <a:spcPts val="0"/>
                        </a:spcAft>
                        <a:buNone/>
                      </a:pPr>
                      <a:r>
                        <a:rPr b="0" i="0" lang="en-GB" sz="1300" u="none" strike="noStrike">
                          <a:solidFill>
                            <a:schemeClr val="dk1"/>
                          </a:solidFill>
                          <a:latin typeface="Century Gothic"/>
                          <a:ea typeface="Century Gothic"/>
                          <a:cs typeface="Century Gothic"/>
                          <a:sym typeface="Century Gothic"/>
                        </a:rPr>
                        <a:t>	</a:t>
                      </a:r>
                      <a:endParaRPr/>
                    </a:p>
                    <a:p>
                      <a:pPr indent="0" lvl="0" marL="0" marR="0" rtl="0" algn="ctr">
                        <a:spcBef>
                          <a:spcPts val="0"/>
                        </a:spcBef>
                        <a:spcAft>
                          <a:spcPts val="0"/>
                        </a:spcAft>
                        <a:buNone/>
                      </a:pPr>
                      <a:r>
                        <a:t/>
                      </a:r>
                      <a:endParaRPr sz="1300"/>
                    </a:p>
                  </a:txBody>
                  <a:tcPr marT="0" marB="0" marR="73800" marL="73800"/>
                </a:tc>
              </a:tr>
              <a:tr h="479900">
                <a:tc>
                  <a:txBody>
                    <a:bodyPr>
                      <a:noAutofit/>
                    </a:bodyPr>
                    <a:lstStyle/>
                    <a:p>
                      <a:pPr indent="0" lvl="0" marL="0" marR="0" rtl="0" algn="ctr">
                        <a:spcBef>
                          <a:spcPts val="0"/>
                        </a:spcBef>
                        <a:spcAft>
                          <a:spcPts val="0"/>
                        </a:spcAft>
                        <a:buNone/>
                      </a:pPr>
                      <a:r>
                        <a:rPr lang="en-GB" sz="1800"/>
                        <a:t>Teacher’s Comment</a:t>
                      </a:r>
                      <a:endParaRPr sz="1800">
                        <a:latin typeface="Arial"/>
                        <a:ea typeface="Arial"/>
                        <a:cs typeface="Arial"/>
                        <a:sym typeface="Arial"/>
                      </a:endParaRPr>
                    </a:p>
                  </a:txBody>
                  <a:tcPr marT="0" marB="0" marR="73800" marL="73800" anchor="ctr"/>
                </a:tc>
                <a:tc>
                  <a:txBody>
                    <a:bodyPr>
                      <a:noAutofit/>
                    </a:bodyPr>
                    <a:lstStyle/>
                    <a:p>
                      <a:pPr indent="0" lvl="0" marL="0" marR="0" rtl="0" algn="ctr">
                        <a:spcBef>
                          <a:spcPts val="0"/>
                        </a:spcBef>
                        <a:spcAft>
                          <a:spcPts val="0"/>
                        </a:spcAft>
                        <a:buNone/>
                      </a:pPr>
                      <a:r>
                        <a:rPr lang="en-GB" sz="1300"/>
                        <a:t> </a:t>
                      </a:r>
                      <a:endParaRPr/>
                    </a:p>
                  </a:txBody>
                  <a:tcPr marT="0" marB="0" marR="73800" marL="73800"/>
                </a:tc>
                <a:tc>
                  <a:txBody>
                    <a:bodyPr>
                      <a:noAutofit/>
                    </a:bodyPr>
                    <a:lstStyle/>
                    <a:p>
                      <a:pPr indent="0" lvl="0" marL="0" marR="0" rtl="0" algn="l">
                        <a:spcBef>
                          <a:spcPts val="0"/>
                        </a:spcBef>
                        <a:spcAft>
                          <a:spcPts val="0"/>
                        </a:spcAft>
                        <a:buNone/>
                      </a:pPr>
                      <a:r>
                        <a:t/>
                      </a:r>
                      <a:endParaRPr sz="1300">
                        <a:latin typeface="Arial"/>
                        <a:ea typeface="Arial"/>
                        <a:cs typeface="Arial"/>
                        <a:sym typeface="Arial"/>
                      </a:endParaRPr>
                    </a:p>
                  </a:txBody>
                  <a:tcPr marT="0" marB="0" marR="73800" marL="73800"/>
                </a:tc>
                <a:tc>
                  <a:txBody>
                    <a:bodyPr>
                      <a:noAutofit/>
                    </a:bodyPr>
                    <a:lstStyle/>
                    <a:p>
                      <a:pPr indent="0" lvl="0" marL="0" marR="0" rtl="0" algn="l">
                        <a:spcBef>
                          <a:spcPts val="0"/>
                        </a:spcBef>
                        <a:spcAft>
                          <a:spcPts val="0"/>
                        </a:spcAft>
                        <a:buNone/>
                      </a:pPr>
                      <a:r>
                        <a:t/>
                      </a:r>
                      <a:endParaRPr sz="1300">
                        <a:latin typeface="Arial"/>
                        <a:ea typeface="Arial"/>
                        <a:cs typeface="Arial"/>
                        <a:sym typeface="Arial"/>
                      </a:endParaRPr>
                    </a:p>
                  </a:txBody>
                  <a:tcPr marT="0" marB="0" marR="73800" marL="73800"/>
                </a:tc>
                <a:tc>
                  <a:txBody>
                    <a:bodyPr>
                      <a:noAutofit/>
                    </a:bodyPr>
                    <a:lstStyle/>
                    <a:p>
                      <a:pPr indent="0" lvl="0" marL="0" marR="0" rtl="0" algn="l">
                        <a:spcBef>
                          <a:spcPts val="0"/>
                        </a:spcBef>
                        <a:spcAft>
                          <a:spcPts val="0"/>
                        </a:spcAft>
                        <a:buNone/>
                      </a:pPr>
                      <a:r>
                        <a:t/>
                      </a:r>
                      <a:endParaRPr sz="1300">
                        <a:latin typeface="Arial"/>
                        <a:ea typeface="Arial"/>
                        <a:cs typeface="Arial"/>
                        <a:sym typeface="Arial"/>
                      </a:endParaRPr>
                    </a:p>
                  </a:txBody>
                  <a:tcPr marT="0" marB="0" marR="73800" marL="73800"/>
                </a:tc>
                <a:tc>
                  <a:txBody>
                    <a:bodyPr>
                      <a:noAutofit/>
                    </a:bodyPr>
                    <a:lstStyle/>
                    <a:p>
                      <a:pPr indent="0" lvl="0" marL="0" marR="0" rtl="0" algn="l">
                        <a:spcBef>
                          <a:spcPts val="0"/>
                        </a:spcBef>
                        <a:spcAft>
                          <a:spcPts val="0"/>
                        </a:spcAft>
                        <a:buNone/>
                      </a:pPr>
                      <a:r>
                        <a:t/>
                      </a:r>
                      <a:endParaRPr sz="1300">
                        <a:latin typeface="Arial"/>
                        <a:ea typeface="Arial"/>
                        <a:cs typeface="Arial"/>
                        <a:sym typeface="Arial"/>
                      </a:endParaRPr>
                    </a:p>
                  </a:txBody>
                  <a:tcPr marT="0" marB="0" marR="73800" marL="73800"/>
                </a:tc>
              </a:tr>
            </a:tbl>
          </a:graphicData>
        </a:graphic>
      </p:graphicFrame>
      <p:sp>
        <p:nvSpPr>
          <p:cNvPr id="870" name="Google Shape;870;p97"/>
          <p:cNvSpPr/>
          <p:nvPr/>
        </p:nvSpPr>
        <p:spPr>
          <a:xfrm>
            <a:off x="887105" y="1013855"/>
            <a:ext cx="13187935" cy="1439968"/>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D: </a:t>
            </a:r>
            <a:r>
              <a:rPr b="1" lang="en-GB" sz="2700">
                <a:solidFill>
                  <a:schemeClr val="lt1"/>
                </a:solidFill>
                <a:latin typeface="Century Gothic"/>
                <a:ea typeface="Century Gothic"/>
                <a:cs typeface="Century Gothic"/>
                <a:sym typeface="Century Gothic"/>
              </a:rPr>
              <a:t>Evaluation</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 explain the success of the solution against the design specification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describe how the solution could be improved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874" name="Shape 874"/>
        <p:cNvGrpSpPr/>
        <p:nvPr/>
      </p:nvGrpSpPr>
      <p:grpSpPr>
        <a:xfrm>
          <a:off x="0" y="0"/>
          <a:ext cx="0" cy="0"/>
          <a:chOff x="0" y="0"/>
          <a:chExt cx="0" cy="0"/>
        </a:xfrm>
      </p:grpSpPr>
      <p:sp>
        <p:nvSpPr>
          <p:cNvPr id="875" name="Google Shape;875;p98"/>
          <p:cNvSpPr txBox="1"/>
          <p:nvPr>
            <p:ph idx="12" type="sldNum"/>
          </p:nvPr>
        </p:nvSpPr>
        <p:spPr>
          <a:xfrm>
            <a:off x="13655973" y="9618960"/>
            <a:ext cx="707410"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876" name="Google Shape;876;p98"/>
          <p:cNvSpPr txBox="1"/>
          <p:nvPr/>
        </p:nvSpPr>
        <p:spPr>
          <a:xfrm>
            <a:off x="2018157" y="834700"/>
            <a:ext cx="12021378" cy="1176143"/>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chemeClr val="dk2"/>
              </a:buClr>
              <a:buSzPts val="5814"/>
              <a:buFont typeface="Century Gothic"/>
              <a:buNone/>
            </a:pPr>
            <a:r>
              <a:rPr lang="en-GB" sz="5814" cap="none">
                <a:solidFill>
                  <a:schemeClr val="dk2"/>
                </a:solidFill>
                <a:latin typeface="Century Gothic"/>
                <a:ea typeface="Century Gothic"/>
                <a:cs typeface="Century Gothic"/>
                <a:sym typeface="Century Gothic"/>
              </a:rPr>
              <a:t>FINAL ASSESSMENT MARK</a:t>
            </a:r>
            <a:endParaRPr/>
          </a:p>
        </p:txBody>
      </p:sp>
      <p:sp>
        <p:nvSpPr>
          <p:cNvPr id="877" name="Google Shape;877;p98"/>
          <p:cNvSpPr/>
          <p:nvPr/>
        </p:nvSpPr>
        <p:spPr>
          <a:xfrm>
            <a:off x="1479014" y="2189952"/>
            <a:ext cx="2480747" cy="5759261"/>
          </a:xfrm>
          <a:prstGeom prst="rect">
            <a:avLst/>
          </a:prstGeom>
          <a:solidFill>
            <a:schemeClr val="accent2"/>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A: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Inquiring and Analysing</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analyse a group of similar products that inspire a solution to the problem</a:t>
            </a:r>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 </a:t>
            </a:r>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iv. develop a design brief, which presents the analysis of relevant research.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p:txBody>
      </p:sp>
      <p:sp>
        <p:nvSpPr>
          <p:cNvPr id="878" name="Google Shape;878;p98"/>
          <p:cNvSpPr/>
          <p:nvPr/>
        </p:nvSpPr>
        <p:spPr>
          <a:xfrm>
            <a:off x="4086866" y="2189952"/>
            <a:ext cx="3690650" cy="5759261"/>
          </a:xfrm>
          <a:prstGeom prst="rect">
            <a:avLst/>
          </a:prstGeom>
          <a:solidFill>
            <a:schemeClr val="accent2"/>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B: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Developing Ideas</a:t>
            </a:r>
            <a:endParaRPr/>
          </a:p>
          <a:p>
            <a:pPr indent="0" lvl="0" marL="0" marR="0" rtl="0" algn="l">
              <a:spcBef>
                <a:spcPts val="0"/>
              </a:spcBef>
              <a:spcAft>
                <a:spcPts val="0"/>
              </a:spcAft>
              <a:buNone/>
            </a:pPr>
            <a:r>
              <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 develop a design specification which outlines the success criteria for the design of a solution based on the data collected.</a:t>
            </a:r>
            <a:endParaRPr/>
          </a:p>
          <a:p>
            <a:pPr indent="-349963" lvl="0" marL="449976" marR="0" rtl="0" algn="ctr">
              <a:spcBef>
                <a:spcPts val="0"/>
              </a:spcBef>
              <a:spcAft>
                <a:spcPts val="0"/>
              </a:spcAft>
              <a:buClr>
                <a:schemeClr val="dk1"/>
              </a:buClr>
              <a:buSzPts val="1575"/>
              <a:buFont typeface="Century Gothic"/>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 present a range of feasible design ideas, which can be correctly interpreted by others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present the chosen design and outline the reasons for its selection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iv. develop accurate planning drawings/diagrams and outline requirements for the creation of the chosen solution. </a:t>
            </a:r>
            <a:endParaRPr/>
          </a:p>
          <a:p>
            <a:pPr indent="0" lvl="0" marL="0" marR="0" rtl="0" algn="ctr">
              <a:spcBef>
                <a:spcPts val="0"/>
              </a:spcBef>
              <a:spcAft>
                <a:spcPts val="0"/>
              </a:spcAft>
              <a:buNone/>
            </a:pPr>
            <a:r>
              <a:t/>
            </a:r>
            <a:endParaRPr b="1"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p:txBody>
      </p:sp>
      <p:sp>
        <p:nvSpPr>
          <p:cNvPr id="879" name="Google Shape;879;p98"/>
          <p:cNvSpPr/>
          <p:nvPr/>
        </p:nvSpPr>
        <p:spPr>
          <a:xfrm>
            <a:off x="7900675" y="2189952"/>
            <a:ext cx="3361783" cy="5759261"/>
          </a:xfrm>
          <a:prstGeom prst="rect">
            <a:avLst/>
          </a:prstGeom>
          <a:solidFill>
            <a:schemeClr val="accent2"/>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C: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Creating the Solution</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 construct a logical plan, which outlines the efficient use of time and resources, sufficient for peers to be able to follow to create the solution </a:t>
            </a:r>
            <a:endParaRPr/>
          </a:p>
          <a:p>
            <a:pPr indent="-349963" lvl="0" marL="449976" marR="0" rtl="0" algn="ctr">
              <a:spcBef>
                <a:spcPts val="0"/>
              </a:spcBef>
              <a:spcAft>
                <a:spcPts val="0"/>
              </a:spcAft>
              <a:buClr>
                <a:schemeClr val="dk1"/>
              </a:buClr>
              <a:buSzPts val="1575"/>
              <a:buFont typeface="Century Gothic"/>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follow the plan to create the solution, which functions as intended explain changes made to the chosen design and the plan when making the solution.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iv. present the solution as a whole </a:t>
            </a:r>
            <a:endParaRPr/>
          </a:p>
          <a:p>
            <a:pPr indent="0" lvl="0" marL="0" marR="0" rtl="0" algn="ctr">
              <a:spcBef>
                <a:spcPts val="0"/>
              </a:spcBef>
              <a:spcAft>
                <a:spcPts val="0"/>
              </a:spcAft>
              <a:buNone/>
            </a:pPr>
            <a:r>
              <a:t/>
            </a:r>
            <a:endParaRPr sz="1237">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237">
              <a:solidFill>
                <a:schemeClr val="lt1"/>
              </a:solidFill>
              <a:latin typeface="Century Gothic"/>
              <a:ea typeface="Century Gothic"/>
              <a:cs typeface="Century Gothic"/>
              <a:sym typeface="Century Gothic"/>
            </a:endParaRPr>
          </a:p>
        </p:txBody>
      </p:sp>
      <p:sp>
        <p:nvSpPr>
          <p:cNvPr id="880" name="Google Shape;880;p98"/>
          <p:cNvSpPr/>
          <p:nvPr/>
        </p:nvSpPr>
        <p:spPr>
          <a:xfrm>
            <a:off x="11380006" y="2189952"/>
            <a:ext cx="2203632" cy="5759261"/>
          </a:xfrm>
          <a:prstGeom prst="rect">
            <a:avLst/>
          </a:prstGeom>
          <a:solidFill>
            <a:schemeClr val="accent2"/>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700" u="sng">
                <a:solidFill>
                  <a:schemeClr val="lt1"/>
                </a:solidFill>
                <a:latin typeface="Century Gothic"/>
                <a:ea typeface="Century Gothic"/>
                <a:cs typeface="Century Gothic"/>
                <a:sym typeface="Century Gothic"/>
              </a:rPr>
              <a:t>Criterion D: </a:t>
            </a:r>
            <a:endParaRPr/>
          </a:p>
          <a:p>
            <a:pPr indent="0" lvl="0" marL="0" marR="0" rtl="0" algn="ctr">
              <a:spcBef>
                <a:spcPts val="0"/>
              </a:spcBef>
              <a:spcAft>
                <a:spcPts val="0"/>
              </a:spcAft>
              <a:buNone/>
            </a:pPr>
            <a:r>
              <a:rPr b="1" lang="en-GB" sz="2700">
                <a:solidFill>
                  <a:schemeClr val="lt1"/>
                </a:solidFill>
                <a:latin typeface="Century Gothic"/>
                <a:ea typeface="Century Gothic"/>
                <a:cs typeface="Century Gothic"/>
                <a:sym typeface="Century Gothic"/>
              </a:rPr>
              <a:t>Evaluating</a:t>
            </a:r>
            <a:endParaRPr/>
          </a:p>
          <a:p>
            <a:pPr indent="0" lvl="0" marL="0" marR="0" rtl="0" algn="ctr">
              <a:spcBef>
                <a:spcPts val="0"/>
              </a:spcBef>
              <a:spcAft>
                <a:spcPts val="0"/>
              </a:spcAft>
              <a:buNone/>
            </a:pPr>
            <a:r>
              <a:t/>
            </a:r>
            <a:endParaRPr b="1"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2342">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 explain the success of the solution against the design specification </a:t>
            </a:r>
            <a:endParaRPr/>
          </a:p>
          <a:p>
            <a:pPr indent="0" lvl="0" marL="0" marR="0" rtl="0" algn="ctr">
              <a:spcBef>
                <a:spcPts val="0"/>
              </a:spcBef>
              <a:spcAft>
                <a:spcPts val="0"/>
              </a:spcAft>
              <a:buNone/>
            </a:pPr>
            <a:r>
              <a:t/>
            </a:r>
            <a:endParaRPr sz="1575">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GB" sz="1575">
                <a:solidFill>
                  <a:schemeClr val="lt1"/>
                </a:solidFill>
                <a:latin typeface="Century Gothic"/>
                <a:ea typeface="Century Gothic"/>
                <a:cs typeface="Century Gothic"/>
                <a:sym typeface="Century Gothic"/>
              </a:rPr>
              <a:t>iii. describe how the solution could be improved </a:t>
            </a:r>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a:p>
            <a:pPr indent="-221399" lvl="0" marL="321412" marR="0" rtl="0" algn="ctr">
              <a:spcBef>
                <a:spcPts val="0"/>
              </a:spcBef>
              <a:spcAft>
                <a:spcPts val="0"/>
              </a:spcAft>
              <a:buClr>
                <a:schemeClr val="dk1"/>
              </a:buClr>
              <a:buSzPts val="1575"/>
              <a:buFont typeface="Arial"/>
              <a:buNone/>
            </a:pPr>
            <a:r>
              <a:t/>
            </a:r>
            <a:endParaRPr sz="1575">
              <a:solidFill>
                <a:schemeClr val="lt1"/>
              </a:solidFill>
              <a:latin typeface="Century Gothic"/>
              <a:ea typeface="Century Gothic"/>
              <a:cs typeface="Century Gothic"/>
              <a:sym typeface="Century Gothic"/>
            </a:endParaRPr>
          </a:p>
        </p:txBody>
      </p:sp>
      <p:sp>
        <p:nvSpPr>
          <p:cNvPr id="881" name="Google Shape;881;p98"/>
          <p:cNvSpPr txBox="1"/>
          <p:nvPr/>
        </p:nvSpPr>
        <p:spPr>
          <a:xfrm>
            <a:off x="4652907" y="8428338"/>
            <a:ext cx="5619752" cy="175394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599">
                <a:solidFill>
                  <a:schemeClr val="dk1"/>
                </a:solidFill>
                <a:latin typeface="Century Gothic"/>
                <a:ea typeface="Century Gothic"/>
                <a:cs typeface="Century Gothic"/>
                <a:sym typeface="Century Gothic"/>
              </a:rPr>
              <a:t>Total mark out of 8:</a:t>
            </a:r>
            <a:endParaRPr/>
          </a:p>
          <a:p>
            <a:pPr indent="0" lvl="0" marL="0" marR="0" rtl="0" algn="ctr">
              <a:spcBef>
                <a:spcPts val="0"/>
              </a:spcBef>
              <a:spcAft>
                <a:spcPts val="0"/>
              </a:spcAft>
              <a:buNone/>
            </a:pPr>
            <a:r>
              <a:t/>
            </a:r>
            <a:endParaRPr sz="3599">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lang="en-GB" sz="3599">
                <a:solidFill>
                  <a:schemeClr val="dk1"/>
                </a:solidFill>
                <a:latin typeface="Century Gothic"/>
                <a:ea typeface="Century Gothic"/>
                <a:cs typeface="Century Gothic"/>
                <a:sym typeface="Century Gothic"/>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35000">
              <a:srgbClr val="FFFFFF"/>
            </a:gs>
            <a:gs pos="100000">
              <a:srgbClr val="EB8F21"/>
            </a:gs>
          </a:gsLst>
          <a:path path="circle">
            <a:fillToRect b="50%" l="50%" r="50%" t="50%"/>
          </a:path>
          <a:tileRect/>
        </a:gradFill>
      </p:bgPr>
    </p:bg>
    <p:spTree>
      <p:nvGrpSpPr>
        <p:cNvPr id="463" name="Shape 463"/>
        <p:cNvGrpSpPr/>
        <p:nvPr/>
      </p:nvGrpSpPr>
      <p:grpSpPr>
        <a:xfrm>
          <a:off x="0" y="0"/>
          <a:ext cx="0" cy="0"/>
          <a:chOff x="0" y="0"/>
          <a:chExt cx="0" cy="0"/>
        </a:xfrm>
      </p:grpSpPr>
      <p:sp>
        <p:nvSpPr>
          <p:cNvPr id="464" name="Google Shape;464;p59"/>
          <p:cNvSpPr txBox="1"/>
          <p:nvPr>
            <p:ph type="ctrTitle"/>
          </p:nvPr>
        </p:nvSpPr>
        <p:spPr>
          <a:xfrm>
            <a:off x="2876502" y="1439970"/>
            <a:ext cx="11486882" cy="54932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8504"/>
              <a:buFont typeface="Century Gothic"/>
              <a:buNone/>
            </a:pPr>
            <a:r>
              <a:rPr b="1" i="0" lang="en-GB" sz="8504" u="none" cap="none" strike="noStrike">
                <a:solidFill>
                  <a:schemeClr val="dk1"/>
                </a:solidFill>
                <a:latin typeface="Century Gothic"/>
                <a:ea typeface="Century Gothic"/>
                <a:cs typeface="Century Gothic"/>
                <a:sym typeface="Century Gothic"/>
              </a:rPr>
              <a:t>Inquiring and Analysing</a:t>
            </a:r>
            <a:endParaRPr b="1" i="0" sz="8504" u="none" cap="none" strike="noStrike">
              <a:solidFill>
                <a:schemeClr val="dk1"/>
              </a:solidFill>
              <a:latin typeface="Century Gothic"/>
              <a:ea typeface="Century Gothic"/>
              <a:cs typeface="Century Gothic"/>
              <a:sym typeface="Century Gothic"/>
            </a:endParaRPr>
          </a:p>
        </p:txBody>
      </p:sp>
      <p:sp>
        <p:nvSpPr>
          <p:cNvPr id="465" name="Google Shape;465;p59"/>
          <p:cNvSpPr txBox="1"/>
          <p:nvPr>
            <p:ph idx="1" type="subTitle"/>
          </p:nvPr>
        </p:nvSpPr>
        <p:spPr>
          <a:xfrm>
            <a:off x="4835147" y="6933181"/>
            <a:ext cx="9528238" cy="21488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B96B10"/>
              </a:buClr>
              <a:buSzPts val="4111"/>
              <a:buFont typeface="Arial"/>
              <a:buNone/>
            </a:pPr>
            <a:r>
              <a:rPr b="1" i="0" lang="en-GB" sz="2835" u="none" cap="none" strike="noStrike">
                <a:solidFill>
                  <a:schemeClr val="dk1"/>
                </a:solidFill>
                <a:latin typeface="Century Gothic"/>
                <a:ea typeface="Century Gothic"/>
                <a:cs typeface="Century Gothic"/>
                <a:sym typeface="Century Gothic"/>
              </a:rPr>
              <a:t>Criterion A:</a:t>
            </a:r>
            <a:br>
              <a:rPr b="1" i="0" lang="en-GB" sz="2835" u="none" cap="none" strike="noStrike">
                <a:solidFill>
                  <a:schemeClr val="dk1"/>
                </a:solidFill>
                <a:latin typeface="Century Gothic"/>
                <a:ea typeface="Century Gothic"/>
                <a:cs typeface="Century Gothic"/>
                <a:sym typeface="Century Gothic"/>
              </a:rPr>
            </a:br>
            <a:endParaRPr b="0" i="0" sz="2835" u="none" cap="none" strike="noStrike">
              <a:solidFill>
                <a:schemeClr val="dk1"/>
              </a:solidFill>
              <a:latin typeface="Century Gothic"/>
              <a:ea typeface="Century Gothic"/>
              <a:cs typeface="Century Gothic"/>
              <a:sym typeface="Century Gothic"/>
            </a:endParaRPr>
          </a:p>
        </p:txBody>
      </p:sp>
      <p:sp>
        <p:nvSpPr>
          <p:cNvPr id="466" name="Google Shape;466;p59"/>
          <p:cNvSpPr txBox="1"/>
          <p:nvPr>
            <p:ph idx="12" type="sldNum"/>
          </p:nvPr>
        </p:nvSpPr>
        <p:spPr>
          <a:xfrm>
            <a:off x="13683013" y="9633390"/>
            <a:ext cx="680371"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Google Shape;471;p60"/>
          <p:cNvSpPr txBox="1"/>
          <p:nvPr>
            <p:ph idx="12" type="sldNum"/>
          </p:nvPr>
        </p:nvSpPr>
        <p:spPr>
          <a:xfrm>
            <a:off x="13388394" y="9675476"/>
            <a:ext cx="651140"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472" name="Google Shape;472;p60"/>
          <p:cNvSpPr txBox="1"/>
          <p:nvPr/>
        </p:nvSpPr>
        <p:spPr>
          <a:xfrm>
            <a:off x="1145056" y="446108"/>
            <a:ext cx="13240946" cy="1875473"/>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rgbClr val="FF0000"/>
              </a:buClr>
              <a:buSzPts val="4499"/>
              <a:buFont typeface="Century Gothic"/>
              <a:buNone/>
            </a:pPr>
            <a:r>
              <a:rPr b="1" lang="en-GB" sz="4499" cap="none">
                <a:solidFill>
                  <a:srgbClr val="FF0000"/>
                </a:solidFill>
                <a:latin typeface="Century Gothic"/>
                <a:ea typeface="Century Gothic"/>
                <a:cs typeface="Century Gothic"/>
                <a:sym typeface="Century Gothic"/>
              </a:rPr>
              <a:t>TASK 1A: (RESEARCH) ABOUT 3D PRINTING</a:t>
            </a:r>
            <a:endParaRPr/>
          </a:p>
        </p:txBody>
      </p:sp>
      <p:sp>
        <p:nvSpPr>
          <p:cNvPr id="473" name="Google Shape;473;p60"/>
          <p:cNvSpPr txBox="1"/>
          <p:nvPr/>
        </p:nvSpPr>
        <p:spPr>
          <a:xfrm>
            <a:off x="1946738" y="2321581"/>
            <a:ext cx="12092796" cy="1941618"/>
          </a:xfrm>
          <a:prstGeom prst="rect">
            <a:avLst/>
          </a:prstGeom>
          <a:noFill/>
          <a:ln>
            <a:noFill/>
          </a:ln>
        </p:spPr>
        <p:txBody>
          <a:bodyPr anchorCtr="0" anchor="t" bIns="66450" lIns="132900" spcFirstLastPara="1" rIns="132900" wrap="square" tIns="66450">
            <a:noAutofit/>
          </a:bodyPr>
          <a:lstStyle/>
          <a:p>
            <a:pPr indent="0" lvl="0" marL="0" marR="0" rtl="0" algn="just">
              <a:lnSpc>
                <a:spcPct val="110000"/>
              </a:lnSpc>
              <a:spcBef>
                <a:spcPts val="0"/>
              </a:spcBef>
              <a:spcAft>
                <a:spcPts val="0"/>
              </a:spcAft>
              <a:buClr>
                <a:schemeClr val="dk2"/>
              </a:buClr>
              <a:buSzPts val="2025"/>
              <a:buFont typeface="Arial"/>
              <a:buNone/>
            </a:pPr>
            <a:r>
              <a:rPr lang="en-GB" sz="2025">
                <a:solidFill>
                  <a:schemeClr val="dk1"/>
                </a:solidFill>
                <a:latin typeface="Century Gothic"/>
                <a:ea typeface="Century Gothic"/>
                <a:cs typeface="Century Gothic"/>
                <a:sym typeface="Century Gothic"/>
              </a:rPr>
              <a:t>3D Printing is an additive _____________ process that creates a _____________ object from a ____________ design. There are different 3D printing ______________ and ________________ you can print with, but all are based on the same principle: a digital model is turned into a solid three-dimensional physical object by adding material ___________ by layer.</a:t>
            </a:r>
            <a:endParaRPr/>
          </a:p>
        </p:txBody>
      </p:sp>
      <p:sp>
        <p:nvSpPr>
          <p:cNvPr id="474" name="Google Shape;474;p60"/>
          <p:cNvSpPr txBox="1"/>
          <p:nvPr/>
        </p:nvSpPr>
        <p:spPr>
          <a:xfrm>
            <a:off x="2061976" y="4055883"/>
            <a:ext cx="11607908" cy="81317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342">
                <a:solidFill>
                  <a:srgbClr val="FF0000"/>
                </a:solidFill>
                <a:latin typeface="Century Gothic"/>
                <a:ea typeface="Century Gothic"/>
                <a:cs typeface="Century Gothic"/>
                <a:sym typeface="Century Gothic"/>
              </a:rPr>
              <a:t>Layer		manufacturing		digital		materials		physical		technologies</a:t>
            </a:r>
            <a:endParaRPr/>
          </a:p>
        </p:txBody>
      </p:sp>
      <p:sp>
        <p:nvSpPr>
          <p:cNvPr id="475" name="Google Shape;475;p60"/>
          <p:cNvSpPr/>
          <p:nvPr/>
        </p:nvSpPr>
        <p:spPr>
          <a:xfrm>
            <a:off x="1696947" y="1353168"/>
            <a:ext cx="12342587"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800">
                <a:solidFill>
                  <a:srgbClr val="FF0000"/>
                </a:solidFill>
                <a:latin typeface="Century Gothic"/>
                <a:ea typeface="Century Gothic"/>
                <a:cs typeface="Century Gothic"/>
                <a:sym typeface="Century Gothic"/>
              </a:rPr>
              <a:t>Fill in the missing spaces using the words below. Use this link to help you:</a:t>
            </a:r>
            <a:endParaRPr/>
          </a:p>
          <a:p>
            <a:pPr indent="0" lvl="0" marL="0" marR="0" rtl="0" algn="ctr">
              <a:spcBef>
                <a:spcPts val="0"/>
              </a:spcBef>
              <a:spcAft>
                <a:spcPts val="0"/>
              </a:spcAft>
              <a:buNone/>
            </a:pPr>
            <a:r>
              <a:rPr lang="en-GB" sz="1800" u="sng">
                <a:solidFill>
                  <a:schemeClr val="hlink"/>
                </a:solidFill>
                <a:latin typeface="Century Gothic"/>
                <a:ea typeface="Century Gothic"/>
                <a:cs typeface="Century Gothic"/>
                <a:sym typeface="Century Gothic"/>
                <a:hlinkClick r:id="rId3"/>
              </a:rPr>
              <a:t>https://www.3dhubs.com/what-is-3d-printing#a-brief-history-of-3d-printing</a:t>
            </a:r>
            <a:r>
              <a:rPr lang="en-GB" sz="1800">
                <a:solidFill>
                  <a:srgbClr val="FF0000"/>
                </a:solidFill>
                <a:latin typeface="Century Gothic"/>
                <a:ea typeface="Century Gothic"/>
                <a:cs typeface="Century Gothic"/>
                <a:sym typeface="Century Gothic"/>
              </a:rPr>
              <a:t> </a:t>
            </a:r>
            <a:endParaRPr/>
          </a:p>
        </p:txBody>
      </p:sp>
      <p:sp>
        <p:nvSpPr>
          <p:cNvPr id="476" name="Google Shape;476;p60"/>
          <p:cNvSpPr/>
          <p:nvPr/>
        </p:nvSpPr>
        <p:spPr>
          <a:xfrm>
            <a:off x="1145056" y="5732426"/>
            <a:ext cx="6085442" cy="4694360"/>
          </a:xfrm>
          <a:prstGeom prst="rect">
            <a:avLst/>
          </a:prstGeom>
          <a:solidFill>
            <a:schemeClr val="lt1"/>
          </a:solidFill>
          <a:ln cap="flat" cmpd="sng" w="76200">
            <a:solidFill>
              <a:srgbClr val="AB681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350">
                <a:solidFill>
                  <a:schemeClr val="dk1"/>
                </a:solidFill>
                <a:latin typeface="Century Gothic"/>
                <a:ea typeface="Century Gothic"/>
                <a:cs typeface="Century Gothic"/>
                <a:sym typeface="Century Gothic"/>
              </a:rPr>
              <a:t>NAME OF 3D PRINTING METHOD:</a:t>
            </a:r>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GB" sz="1350">
                <a:solidFill>
                  <a:schemeClr val="dk1"/>
                </a:solidFill>
                <a:latin typeface="Century Gothic"/>
                <a:ea typeface="Century Gothic"/>
                <a:cs typeface="Century Gothic"/>
                <a:sym typeface="Century Gothic"/>
              </a:rPr>
              <a:t>DESCRIPTION:</a:t>
            </a:r>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GB" sz="1350">
                <a:solidFill>
                  <a:schemeClr val="dk1"/>
                </a:solidFill>
                <a:latin typeface="Century Gothic"/>
                <a:ea typeface="Century Gothic"/>
                <a:cs typeface="Century Gothic"/>
                <a:sym typeface="Century Gothic"/>
              </a:rPr>
              <a:t>IMAGE OF PRINTING METHOD:</a:t>
            </a:r>
            <a:endParaRPr/>
          </a:p>
        </p:txBody>
      </p:sp>
      <p:sp>
        <p:nvSpPr>
          <p:cNvPr id="477" name="Google Shape;477;p60"/>
          <p:cNvSpPr txBox="1"/>
          <p:nvPr/>
        </p:nvSpPr>
        <p:spPr>
          <a:xfrm>
            <a:off x="1946738" y="4670251"/>
            <a:ext cx="12092796" cy="449413"/>
          </a:xfrm>
          <a:prstGeom prst="rect">
            <a:avLst/>
          </a:prstGeom>
          <a:noFill/>
          <a:ln>
            <a:noFill/>
          </a:ln>
        </p:spPr>
        <p:txBody>
          <a:bodyPr anchorCtr="0" anchor="t" bIns="66450" lIns="132900" spcFirstLastPara="1" rIns="132900" wrap="square" tIns="66450">
            <a:noAutofit/>
          </a:bodyPr>
          <a:lstStyle/>
          <a:p>
            <a:pPr indent="0" lvl="0" marL="0" marR="0" rtl="0" algn="ctr">
              <a:lnSpc>
                <a:spcPct val="110000"/>
              </a:lnSpc>
              <a:spcBef>
                <a:spcPts val="0"/>
              </a:spcBef>
              <a:spcAft>
                <a:spcPts val="0"/>
              </a:spcAft>
              <a:buClr>
                <a:schemeClr val="dk2"/>
              </a:buClr>
              <a:buSzPts val="1575"/>
              <a:buFont typeface="Arial"/>
              <a:buNone/>
            </a:pPr>
            <a:r>
              <a:rPr lang="en-GB" sz="1575">
                <a:solidFill>
                  <a:srgbClr val="FF0000"/>
                </a:solidFill>
                <a:latin typeface="Century Gothic"/>
                <a:ea typeface="Century Gothic"/>
                <a:cs typeface="Century Gothic"/>
                <a:sym typeface="Century Gothic"/>
              </a:rPr>
              <a:t>Below research and find 2 methods of 3D printing.</a:t>
            </a:r>
            <a:endParaRPr/>
          </a:p>
        </p:txBody>
      </p:sp>
      <p:sp>
        <p:nvSpPr>
          <p:cNvPr id="478" name="Google Shape;478;p60"/>
          <p:cNvSpPr/>
          <p:nvPr/>
        </p:nvSpPr>
        <p:spPr>
          <a:xfrm>
            <a:off x="7584442" y="5732426"/>
            <a:ext cx="6085442" cy="4694360"/>
          </a:xfrm>
          <a:prstGeom prst="rect">
            <a:avLst/>
          </a:prstGeom>
          <a:solidFill>
            <a:schemeClr val="lt1"/>
          </a:solidFill>
          <a:ln cap="flat" cmpd="sng" w="76200">
            <a:solidFill>
              <a:srgbClr val="AB681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350">
                <a:solidFill>
                  <a:schemeClr val="dk1"/>
                </a:solidFill>
                <a:latin typeface="Century Gothic"/>
                <a:ea typeface="Century Gothic"/>
                <a:cs typeface="Century Gothic"/>
                <a:sym typeface="Century Gothic"/>
              </a:rPr>
              <a:t>NAME OF 3D PRINTING METHOD:</a:t>
            </a:r>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GB" sz="1350">
                <a:solidFill>
                  <a:schemeClr val="dk1"/>
                </a:solidFill>
                <a:latin typeface="Century Gothic"/>
                <a:ea typeface="Century Gothic"/>
                <a:cs typeface="Century Gothic"/>
                <a:sym typeface="Century Gothic"/>
              </a:rPr>
              <a:t>DESCRIPTION:</a:t>
            </a:r>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GB" sz="1350">
                <a:solidFill>
                  <a:schemeClr val="dk1"/>
                </a:solidFill>
                <a:latin typeface="Century Gothic"/>
                <a:ea typeface="Century Gothic"/>
                <a:cs typeface="Century Gothic"/>
                <a:sym typeface="Century Gothic"/>
              </a:rPr>
              <a:t>IMAGE OF PRINTING METHOD:</a:t>
            </a:r>
            <a:endParaRPr/>
          </a:p>
        </p:txBody>
      </p:sp>
      <p:sp>
        <p:nvSpPr>
          <p:cNvPr id="479" name="Google Shape;479;p60"/>
          <p:cNvSpPr txBox="1"/>
          <p:nvPr/>
        </p:nvSpPr>
        <p:spPr>
          <a:xfrm>
            <a:off x="2799234" y="5261995"/>
            <a:ext cx="2424165" cy="529441"/>
          </a:xfrm>
          <a:prstGeom prst="rect">
            <a:avLst/>
          </a:prstGeom>
          <a:noFill/>
          <a:ln>
            <a:noFill/>
          </a:ln>
        </p:spPr>
        <p:txBody>
          <a:bodyPr anchorCtr="0" anchor="t" bIns="66450" lIns="132900" spcFirstLastPara="1" rIns="132900" wrap="square" tIns="66450">
            <a:noAutofit/>
          </a:bodyPr>
          <a:lstStyle/>
          <a:p>
            <a:pPr indent="0" lvl="0" marL="0" marR="0" rtl="0" algn="ctr">
              <a:lnSpc>
                <a:spcPct val="110000"/>
              </a:lnSpc>
              <a:spcBef>
                <a:spcPts val="0"/>
              </a:spcBef>
              <a:spcAft>
                <a:spcPts val="0"/>
              </a:spcAft>
              <a:buClr>
                <a:schemeClr val="dk2"/>
              </a:buClr>
              <a:buSzPts val="2025"/>
              <a:buFont typeface="Arial"/>
              <a:buNone/>
            </a:pPr>
            <a:r>
              <a:rPr b="1" lang="en-GB" sz="2025">
                <a:solidFill>
                  <a:schemeClr val="dk1"/>
                </a:solidFill>
                <a:latin typeface="Century Gothic"/>
                <a:ea typeface="Century Gothic"/>
                <a:cs typeface="Century Gothic"/>
                <a:sym typeface="Century Gothic"/>
              </a:rPr>
              <a:t>3D METHOD 1</a:t>
            </a:r>
            <a:endParaRPr/>
          </a:p>
        </p:txBody>
      </p:sp>
      <p:sp>
        <p:nvSpPr>
          <p:cNvPr id="480" name="Google Shape;480;p60"/>
          <p:cNvSpPr txBox="1"/>
          <p:nvPr/>
        </p:nvSpPr>
        <p:spPr>
          <a:xfrm>
            <a:off x="9572963" y="5261995"/>
            <a:ext cx="2424165" cy="529441"/>
          </a:xfrm>
          <a:prstGeom prst="rect">
            <a:avLst/>
          </a:prstGeom>
          <a:noFill/>
          <a:ln>
            <a:noFill/>
          </a:ln>
        </p:spPr>
        <p:txBody>
          <a:bodyPr anchorCtr="0" anchor="t" bIns="66450" lIns="132900" spcFirstLastPara="1" rIns="132900" wrap="square" tIns="66450">
            <a:noAutofit/>
          </a:bodyPr>
          <a:lstStyle/>
          <a:p>
            <a:pPr indent="0" lvl="0" marL="0" marR="0" rtl="0" algn="ctr">
              <a:lnSpc>
                <a:spcPct val="110000"/>
              </a:lnSpc>
              <a:spcBef>
                <a:spcPts val="0"/>
              </a:spcBef>
              <a:spcAft>
                <a:spcPts val="0"/>
              </a:spcAft>
              <a:buClr>
                <a:schemeClr val="dk2"/>
              </a:buClr>
              <a:buSzPts val="2025"/>
              <a:buFont typeface="Arial"/>
              <a:buNone/>
            </a:pPr>
            <a:r>
              <a:rPr b="1" lang="en-GB" sz="2025">
                <a:solidFill>
                  <a:schemeClr val="dk1"/>
                </a:solidFill>
                <a:latin typeface="Century Gothic"/>
                <a:ea typeface="Century Gothic"/>
                <a:cs typeface="Century Gothic"/>
                <a:sym typeface="Century Gothic"/>
              </a:rPr>
              <a:t>3D METHOD 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61"/>
          <p:cNvSpPr txBox="1"/>
          <p:nvPr>
            <p:ph idx="12" type="sldNum"/>
          </p:nvPr>
        </p:nvSpPr>
        <p:spPr>
          <a:xfrm>
            <a:off x="13388394" y="9675476"/>
            <a:ext cx="651140" cy="5749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575">
                <a:solidFill>
                  <a:schemeClr val="dk1"/>
                </a:solidFill>
                <a:latin typeface="Century Gothic"/>
                <a:ea typeface="Century Gothic"/>
                <a:cs typeface="Century Gothic"/>
                <a:sym typeface="Century Gothic"/>
              </a:rPr>
              <a:t>‹#›</a:t>
            </a:fld>
            <a:endParaRPr b="0" i="0" sz="1575">
              <a:solidFill>
                <a:schemeClr val="dk1"/>
              </a:solidFill>
              <a:latin typeface="Century Gothic"/>
              <a:ea typeface="Century Gothic"/>
              <a:cs typeface="Century Gothic"/>
              <a:sym typeface="Century Gothic"/>
            </a:endParaRPr>
          </a:p>
        </p:txBody>
      </p:sp>
      <p:sp>
        <p:nvSpPr>
          <p:cNvPr id="486" name="Google Shape;486;p61"/>
          <p:cNvSpPr txBox="1"/>
          <p:nvPr/>
        </p:nvSpPr>
        <p:spPr>
          <a:xfrm>
            <a:off x="1145056" y="446108"/>
            <a:ext cx="13240946" cy="1875473"/>
          </a:xfrm>
          <a:prstGeom prst="rect">
            <a:avLst/>
          </a:prstGeom>
          <a:noFill/>
          <a:ln>
            <a:noFill/>
          </a:ln>
        </p:spPr>
        <p:txBody>
          <a:bodyPr anchorCtr="0" anchor="t" bIns="66450" lIns="132900" spcFirstLastPara="1" rIns="132900" wrap="square" tIns="66450">
            <a:noAutofit/>
          </a:bodyPr>
          <a:lstStyle/>
          <a:p>
            <a:pPr indent="0" lvl="0" marL="0" marR="0" rtl="0" algn="ctr">
              <a:lnSpc>
                <a:spcPct val="90000"/>
              </a:lnSpc>
              <a:spcBef>
                <a:spcPts val="0"/>
              </a:spcBef>
              <a:spcAft>
                <a:spcPts val="0"/>
              </a:spcAft>
              <a:buClr>
                <a:srgbClr val="FF0000"/>
              </a:buClr>
              <a:buSzPts val="4499"/>
              <a:buFont typeface="Century Gothic"/>
              <a:buNone/>
            </a:pPr>
            <a:r>
              <a:rPr b="1" lang="en-GB" sz="4499" cap="none">
                <a:solidFill>
                  <a:srgbClr val="FF0000"/>
                </a:solidFill>
                <a:latin typeface="Century Gothic"/>
                <a:ea typeface="Century Gothic"/>
                <a:cs typeface="Century Gothic"/>
                <a:sym typeface="Century Gothic"/>
              </a:rPr>
              <a:t>TASK 1B: (RESEARCH) </a:t>
            </a:r>
            <a:endParaRPr/>
          </a:p>
          <a:p>
            <a:pPr indent="0" lvl="0" marL="0" marR="0" rtl="0" algn="ctr">
              <a:lnSpc>
                <a:spcPct val="90000"/>
              </a:lnSpc>
              <a:spcBef>
                <a:spcPts val="0"/>
              </a:spcBef>
              <a:spcAft>
                <a:spcPts val="0"/>
              </a:spcAft>
              <a:buClr>
                <a:srgbClr val="FF0000"/>
              </a:buClr>
              <a:buSzPts val="4499"/>
              <a:buFont typeface="Century Gothic"/>
              <a:buNone/>
            </a:pPr>
            <a:r>
              <a:rPr b="1" lang="en-GB" sz="4499" cap="none">
                <a:solidFill>
                  <a:srgbClr val="FF0000"/>
                </a:solidFill>
                <a:latin typeface="Century Gothic"/>
                <a:ea typeface="Century Gothic"/>
                <a:cs typeface="Century Gothic"/>
                <a:sym typeface="Century Gothic"/>
              </a:rPr>
              <a:t>3D PRINTING TO SOLVE PROBLEMS.</a:t>
            </a:r>
            <a:endParaRPr/>
          </a:p>
        </p:txBody>
      </p:sp>
      <p:sp>
        <p:nvSpPr>
          <p:cNvPr id="487" name="Google Shape;487;p61"/>
          <p:cNvSpPr/>
          <p:nvPr/>
        </p:nvSpPr>
        <p:spPr>
          <a:xfrm>
            <a:off x="1383898" y="1770476"/>
            <a:ext cx="12330066" cy="117359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GB" sz="2342">
                <a:solidFill>
                  <a:srgbClr val="FF0000"/>
                </a:solidFill>
                <a:latin typeface="Century Gothic"/>
                <a:ea typeface="Century Gothic"/>
                <a:cs typeface="Century Gothic"/>
                <a:sym typeface="Century Gothic"/>
              </a:rPr>
              <a:t>Find 3 products that were made using a 3D printer. Then answer the questions about them below: </a:t>
            </a:r>
            <a:br>
              <a:rPr lang="en-GB" sz="2342">
                <a:solidFill>
                  <a:srgbClr val="FF0000"/>
                </a:solidFill>
                <a:latin typeface="Century Gothic"/>
                <a:ea typeface="Century Gothic"/>
                <a:cs typeface="Century Gothic"/>
                <a:sym typeface="Century Gothic"/>
              </a:rPr>
            </a:br>
            <a:endParaRPr sz="2342">
              <a:solidFill>
                <a:srgbClr val="FF0000"/>
              </a:solidFill>
              <a:latin typeface="Century Gothic"/>
              <a:ea typeface="Century Gothic"/>
              <a:cs typeface="Century Gothic"/>
              <a:sym typeface="Century Gothic"/>
            </a:endParaRPr>
          </a:p>
        </p:txBody>
      </p:sp>
      <p:sp>
        <p:nvSpPr>
          <p:cNvPr id="488" name="Google Shape;488;p61"/>
          <p:cNvSpPr/>
          <p:nvPr/>
        </p:nvSpPr>
        <p:spPr>
          <a:xfrm>
            <a:off x="1145056" y="2253689"/>
            <a:ext cx="6212654" cy="3338856"/>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342">
                <a:solidFill>
                  <a:schemeClr val="lt1"/>
                </a:solidFill>
                <a:latin typeface="Century Gothic"/>
                <a:ea typeface="Century Gothic"/>
                <a:cs typeface="Century Gothic"/>
                <a:sym typeface="Century Gothic"/>
              </a:rPr>
              <a:t>IMAGE  OF PRODUCT </a:t>
            </a:r>
            <a:endParaRPr/>
          </a:p>
          <a:p>
            <a:pPr indent="0" lvl="0" marL="0" marR="0" rtl="0" algn="ctr">
              <a:spcBef>
                <a:spcPts val="0"/>
              </a:spcBef>
              <a:spcAft>
                <a:spcPts val="0"/>
              </a:spcAft>
              <a:buNone/>
            </a:pPr>
            <a:r>
              <a:rPr lang="en-GB" sz="2342">
                <a:solidFill>
                  <a:schemeClr val="lt1"/>
                </a:solidFill>
                <a:latin typeface="Century Gothic"/>
                <a:ea typeface="Century Gothic"/>
                <a:cs typeface="Century Gothic"/>
                <a:sym typeface="Century Gothic"/>
              </a:rPr>
              <a:t>MADE USING 3D PRINTING</a:t>
            </a:r>
            <a:endParaRPr/>
          </a:p>
        </p:txBody>
      </p:sp>
      <p:sp>
        <p:nvSpPr>
          <p:cNvPr id="489" name="Google Shape;489;p61"/>
          <p:cNvSpPr/>
          <p:nvPr/>
        </p:nvSpPr>
        <p:spPr>
          <a:xfrm>
            <a:off x="7918784" y="2253689"/>
            <a:ext cx="6165032" cy="3338856"/>
          </a:xfrm>
          <a:prstGeom prst="rect">
            <a:avLst/>
          </a:prstGeom>
          <a:solidFill>
            <a:schemeClr val="accent1"/>
          </a:solidFill>
          <a:ln cap="rnd" cmpd="sng" w="15875">
            <a:solidFill>
              <a:srgbClr val="AB6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342">
                <a:solidFill>
                  <a:schemeClr val="lt1"/>
                </a:solidFill>
                <a:latin typeface="Century Gothic"/>
                <a:ea typeface="Century Gothic"/>
                <a:cs typeface="Century Gothic"/>
                <a:sym typeface="Century Gothic"/>
              </a:rPr>
              <a:t>IMAGE  OF PRODUCT</a:t>
            </a:r>
            <a:endParaRPr/>
          </a:p>
          <a:p>
            <a:pPr indent="0" lvl="0" marL="0" marR="0" rtl="0" algn="ctr">
              <a:spcBef>
                <a:spcPts val="0"/>
              </a:spcBef>
              <a:spcAft>
                <a:spcPts val="0"/>
              </a:spcAft>
              <a:buNone/>
            </a:pPr>
            <a:r>
              <a:rPr lang="en-GB" sz="2342">
                <a:solidFill>
                  <a:schemeClr val="lt1"/>
                </a:solidFill>
                <a:latin typeface="Century Gothic"/>
                <a:ea typeface="Century Gothic"/>
                <a:cs typeface="Century Gothic"/>
                <a:sym typeface="Century Gothic"/>
              </a:rPr>
              <a:t> MADE USING 3D PRINTING</a:t>
            </a:r>
            <a:endParaRPr/>
          </a:p>
        </p:txBody>
      </p:sp>
      <p:sp>
        <p:nvSpPr>
          <p:cNvPr id="490" name="Google Shape;490;p61"/>
          <p:cNvSpPr txBox="1"/>
          <p:nvPr/>
        </p:nvSpPr>
        <p:spPr>
          <a:xfrm>
            <a:off x="1192677" y="5768455"/>
            <a:ext cx="6165033" cy="92333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350">
                <a:solidFill>
                  <a:schemeClr val="dk1"/>
                </a:solidFill>
                <a:latin typeface="Century Gothic"/>
                <a:ea typeface="Century Gothic"/>
                <a:cs typeface="Century Gothic"/>
                <a:sym typeface="Century Gothic"/>
              </a:rPr>
              <a:t>Describe the product in full sentences?</a:t>
            </a:r>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491" name="Google Shape;491;p61"/>
          <p:cNvSpPr txBox="1"/>
          <p:nvPr/>
        </p:nvSpPr>
        <p:spPr>
          <a:xfrm>
            <a:off x="1192676" y="6808664"/>
            <a:ext cx="6165033" cy="92333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350">
                <a:solidFill>
                  <a:schemeClr val="dk1"/>
                </a:solidFill>
                <a:latin typeface="Century Gothic"/>
                <a:ea typeface="Century Gothic"/>
                <a:cs typeface="Century Gothic"/>
                <a:sym typeface="Century Gothic"/>
              </a:rPr>
              <a:t>What method or material of 3D printing was used to make the product?</a:t>
            </a:r>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492" name="Google Shape;492;p61"/>
          <p:cNvSpPr txBox="1"/>
          <p:nvPr/>
        </p:nvSpPr>
        <p:spPr>
          <a:xfrm>
            <a:off x="1192676" y="8095016"/>
            <a:ext cx="6165033" cy="92333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350">
                <a:solidFill>
                  <a:schemeClr val="dk1"/>
                </a:solidFill>
                <a:latin typeface="Century Gothic"/>
                <a:ea typeface="Century Gothic"/>
                <a:cs typeface="Century Gothic"/>
                <a:sym typeface="Century Gothic"/>
              </a:rPr>
              <a:t>How has the product benefitted the world?</a:t>
            </a:r>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493" name="Google Shape;493;p61"/>
          <p:cNvSpPr txBox="1"/>
          <p:nvPr/>
        </p:nvSpPr>
        <p:spPr>
          <a:xfrm>
            <a:off x="1192676" y="9199042"/>
            <a:ext cx="6165033" cy="1131079"/>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350">
                <a:solidFill>
                  <a:schemeClr val="dk1"/>
                </a:solidFill>
                <a:latin typeface="Century Gothic"/>
                <a:ea typeface="Century Gothic"/>
                <a:cs typeface="Century Gothic"/>
                <a:sym typeface="Century Gothic"/>
              </a:rPr>
              <a:t>Could this product be made without 3D printing? Explain your answer</a:t>
            </a:r>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494" name="Google Shape;494;p61"/>
          <p:cNvSpPr txBox="1"/>
          <p:nvPr/>
        </p:nvSpPr>
        <p:spPr>
          <a:xfrm>
            <a:off x="7918785" y="5768455"/>
            <a:ext cx="6165033" cy="92333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350">
                <a:solidFill>
                  <a:schemeClr val="dk1"/>
                </a:solidFill>
                <a:latin typeface="Century Gothic"/>
                <a:ea typeface="Century Gothic"/>
                <a:cs typeface="Century Gothic"/>
                <a:sym typeface="Century Gothic"/>
              </a:rPr>
              <a:t>Describe the product in full sentences?</a:t>
            </a:r>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495" name="Google Shape;495;p61"/>
          <p:cNvSpPr txBox="1"/>
          <p:nvPr/>
        </p:nvSpPr>
        <p:spPr>
          <a:xfrm>
            <a:off x="7918784" y="6808664"/>
            <a:ext cx="6165033" cy="92333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350">
                <a:solidFill>
                  <a:schemeClr val="dk1"/>
                </a:solidFill>
                <a:latin typeface="Century Gothic"/>
                <a:ea typeface="Century Gothic"/>
                <a:cs typeface="Century Gothic"/>
                <a:sym typeface="Century Gothic"/>
              </a:rPr>
              <a:t>What method or material of 3D printing was used to make the product?</a:t>
            </a:r>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496" name="Google Shape;496;p61"/>
          <p:cNvSpPr txBox="1"/>
          <p:nvPr/>
        </p:nvSpPr>
        <p:spPr>
          <a:xfrm>
            <a:off x="7918784" y="8095016"/>
            <a:ext cx="6165033" cy="92333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350">
                <a:solidFill>
                  <a:schemeClr val="dk1"/>
                </a:solidFill>
                <a:latin typeface="Century Gothic"/>
                <a:ea typeface="Century Gothic"/>
                <a:cs typeface="Century Gothic"/>
                <a:sym typeface="Century Gothic"/>
              </a:rPr>
              <a:t>How has the product benefitted the world?</a:t>
            </a:r>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497" name="Google Shape;497;p61"/>
          <p:cNvSpPr txBox="1"/>
          <p:nvPr/>
        </p:nvSpPr>
        <p:spPr>
          <a:xfrm>
            <a:off x="7918784" y="9199042"/>
            <a:ext cx="6165033" cy="1131079"/>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350">
                <a:solidFill>
                  <a:schemeClr val="dk1"/>
                </a:solidFill>
                <a:latin typeface="Century Gothic"/>
                <a:ea typeface="Century Gothic"/>
                <a:cs typeface="Century Gothic"/>
                <a:sym typeface="Century Gothic"/>
              </a:rPr>
              <a:t>Could this product be made without 3D printing? Explain your answer</a:t>
            </a:r>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Google Shape;502;p62"/>
          <p:cNvSpPr txBox="1"/>
          <p:nvPr/>
        </p:nvSpPr>
        <p:spPr>
          <a:xfrm>
            <a:off x="1145056" y="446108"/>
            <a:ext cx="13240946" cy="1875473"/>
          </a:xfrm>
          <a:prstGeom prst="rect">
            <a:avLst/>
          </a:prstGeom>
          <a:noFill/>
          <a:ln>
            <a:noFill/>
          </a:ln>
        </p:spPr>
        <p:txBody>
          <a:bodyPr anchorCtr="0" anchor="t" bIns="66450" lIns="132900" spcFirstLastPara="1" rIns="132900" wrap="square" tIns="66450">
            <a:noAutofit/>
          </a:bodyPr>
          <a:lstStyle/>
          <a:p>
            <a:pPr indent="0" lvl="0" marL="0" marR="0" rtl="0" algn="l">
              <a:lnSpc>
                <a:spcPct val="100000"/>
              </a:lnSpc>
              <a:spcBef>
                <a:spcPts val="0"/>
              </a:spcBef>
              <a:spcAft>
                <a:spcPts val="0"/>
              </a:spcAft>
              <a:buClr>
                <a:srgbClr val="FF0000"/>
              </a:buClr>
              <a:buSzPts val="4000"/>
              <a:buFont typeface="Century Gothic"/>
              <a:buNone/>
            </a:pPr>
            <a:r>
              <a:rPr b="1" lang="en-GB" sz="4000" cap="none">
                <a:solidFill>
                  <a:srgbClr val="FF0000"/>
                </a:solidFill>
                <a:latin typeface="Century Gothic"/>
                <a:ea typeface="Century Gothic"/>
                <a:cs typeface="Century Gothic"/>
                <a:sym typeface="Century Gothic"/>
              </a:rPr>
              <a:t>TASK </a:t>
            </a:r>
            <a:r>
              <a:rPr b="1" lang="en-GB" sz="4000">
                <a:solidFill>
                  <a:srgbClr val="FF0000"/>
                </a:solidFill>
                <a:latin typeface="Century Gothic"/>
                <a:ea typeface="Century Gothic"/>
                <a:cs typeface="Century Gothic"/>
                <a:sym typeface="Century Gothic"/>
              </a:rPr>
              <a:t>2</a:t>
            </a:r>
            <a:r>
              <a:rPr b="1" lang="en-GB" sz="4000" cap="none">
                <a:solidFill>
                  <a:srgbClr val="FF0000"/>
                </a:solidFill>
                <a:latin typeface="Century Gothic"/>
                <a:ea typeface="Century Gothic"/>
                <a:cs typeface="Century Gothic"/>
                <a:sym typeface="Century Gothic"/>
              </a:rPr>
              <a:t>a: SITUATION ANALYSIS / RESEARCH PLAN</a:t>
            </a:r>
            <a:endParaRPr sz="900" cap="non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2000"/>
              <a:buFont typeface="Arial"/>
              <a:buNone/>
            </a:pPr>
            <a:br>
              <a:rPr lang="en-GB" sz="2000" cap="none">
                <a:solidFill>
                  <a:schemeClr val="dk1"/>
                </a:solidFill>
                <a:latin typeface="Arial"/>
                <a:ea typeface="Arial"/>
                <a:cs typeface="Arial"/>
                <a:sym typeface="Arial"/>
              </a:rPr>
            </a:br>
            <a:endParaRPr sz="2000" cap="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2000"/>
              <a:buFont typeface="Century Gothic"/>
              <a:buNone/>
            </a:pPr>
            <a:r>
              <a:t/>
            </a:r>
            <a:endParaRPr sz="2000" cap="none">
              <a:solidFill>
                <a:schemeClr val="dk1"/>
              </a:solidFill>
              <a:latin typeface="Arial"/>
              <a:ea typeface="Arial"/>
              <a:cs typeface="Arial"/>
              <a:sym typeface="Arial"/>
            </a:endParaRPr>
          </a:p>
        </p:txBody>
      </p:sp>
      <p:sp>
        <p:nvSpPr>
          <p:cNvPr id="503" name="Google Shape;503;p62"/>
          <p:cNvSpPr/>
          <p:nvPr/>
        </p:nvSpPr>
        <p:spPr>
          <a:xfrm>
            <a:off x="1310640" y="1139618"/>
            <a:ext cx="1331976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FF0000"/>
                </a:solidFill>
                <a:latin typeface="Century Gothic"/>
                <a:ea typeface="Century Gothic"/>
                <a:cs typeface="Century Gothic"/>
                <a:sym typeface="Century Gothic"/>
              </a:rPr>
              <a:t>Below is an example of how to analyse your situation through a research plan. You need to do this for all the CAFQUES headings. Only some of them have been shown below:</a:t>
            </a:r>
            <a:endParaRPr sz="1050">
              <a:solidFill>
                <a:schemeClr val="dk1"/>
              </a:solidFill>
              <a:latin typeface="Century Gothic"/>
              <a:ea typeface="Century Gothic"/>
              <a:cs typeface="Century Gothic"/>
              <a:sym typeface="Century Gothic"/>
            </a:endParaRPr>
          </a:p>
        </p:txBody>
      </p:sp>
      <p:graphicFrame>
        <p:nvGraphicFramePr>
          <p:cNvPr id="504" name="Google Shape;504;p62"/>
          <p:cNvGraphicFramePr/>
          <p:nvPr/>
        </p:nvGraphicFramePr>
        <p:xfrm>
          <a:off x="725408" y="2321580"/>
          <a:ext cx="3000000" cy="3000000"/>
        </p:xfrm>
        <a:graphic>
          <a:graphicData uri="http://schemas.openxmlformats.org/drawingml/2006/table">
            <a:tbl>
              <a:tblPr>
                <a:noFill/>
                <a:tableStyleId>{C3B2F08A-189E-4F55-AE9E-388A6891A1B9}</a:tableStyleId>
              </a:tblPr>
              <a:tblGrid>
                <a:gridCol w="1959900"/>
                <a:gridCol w="6448125"/>
                <a:gridCol w="2332300"/>
                <a:gridCol w="2920275"/>
              </a:tblGrid>
              <a:tr h="1040975">
                <a:tc>
                  <a:txBody>
                    <a:bodyPr>
                      <a:noAutofit/>
                    </a:bodyPr>
                    <a:lstStyle/>
                    <a:p>
                      <a:pPr indent="0" lvl="0" marL="0" marR="0" rtl="0" algn="ctr">
                        <a:spcBef>
                          <a:spcPts val="0"/>
                        </a:spcBef>
                        <a:spcAft>
                          <a:spcPts val="0"/>
                        </a:spcAft>
                        <a:buNone/>
                      </a:pPr>
                      <a:r>
                        <a:rPr b="1" i="0" lang="en-GB" sz="1500" u="sng" cap="none" strike="noStrike">
                          <a:solidFill>
                            <a:srgbClr val="000000"/>
                          </a:solidFill>
                          <a:latin typeface="Century Gothic"/>
                          <a:ea typeface="Century Gothic"/>
                          <a:cs typeface="Century Gothic"/>
                          <a:sym typeface="Century Gothic"/>
                        </a:rPr>
                        <a:t>Generic Area</a:t>
                      </a:r>
                      <a:endParaRPr sz="2700" u="none" cap="none" strike="noStrike"/>
                    </a:p>
                  </a:txBody>
                  <a:tcPr marT="6025" marB="6025" marR="6025" marL="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spcBef>
                          <a:spcPts val="0"/>
                        </a:spcBef>
                        <a:spcAft>
                          <a:spcPts val="0"/>
                        </a:spcAft>
                        <a:buNone/>
                      </a:pPr>
                      <a:r>
                        <a:rPr b="1" i="0" lang="en-GB" sz="1500" u="sng" cap="none" strike="noStrike">
                          <a:solidFill>
                            <a:srgbClr val="000000"/>
                          </a:solidFill>
                          <a:latin typeface="Century Gothic"/>
                          <a:ea typeface="Century Gothic"/>
                          <a:cs typeface="Century Gothic"/>
                          <a:sym typeface="Century Gothic"/>
                        </a:rPr>
                        <a:t>What has to be Researched?</a:t>
                      </a:r>
                      <a:endParaRPr sz="2700" u="none" cap="none" strike="noStrike"/>
                    </a:p>
                  </a:txBody>
                  <a:tcPr marT="6025" marB="6025" marR="6025" marL="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spcBef>
                          <a:spcPts val="0"/>
                        </a:spcBef>
                        <a:spcAft>
                          <a:spcPts val="0"/>
                        </a:spcAft>
                        <a:buNone/>
                      </a:pPr>
                      <a:r>
                        <a:rPr b="1" i="0" lang="en-GB" sz="1500" u="sng" cap="none" strike="noStrike">
                          <a:solidFill>
                            <a:srgbClr val="000000"/>
                          </a:solidFill>
                          <a:latin typeface="Century Gothic"/>
                          <a:ea typeface="Century Gothic"/>
                          <a:cs typeface="Century Gothic"/>
                          <a:sym typeface="Century Gothic"/>
                        </a:rPr>
                        <a:t>How will it be researched?</a:t>
                      </a:r>
                      <a:endParaRPr sz="2700" u="none" cap="none" strike="noStrike"/>
                    </a:p>
                  </a:txBody>
                  <a:tcPr marT="6025" marB="6025" marR="6025" marL="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spcBef>
                          <a:spcPts val="0"/>
                        </a:spcBef>
                        <a:spcAft>
                          <a:spcPts val="0"/>
                        </a:spcAft>
                        <a:buNone/>
                      </a:pPr>
                      <a:r>
                        <a:rPr b="1" i="0" lang="en-GB" sz="1500" u="sng" cap="none" strike="noStrike">
                          <a:solidFill>
                            <a:srgbClr val="000000"/>
                          </a:solidFill>
                          <a:latin typeface="Century Gothic"/>
                          <a:ea typeface="Century Gothic"/>
                          <a:cs typeface="Century Gothic"/>
                          <a:sym typeface="Century Gothic"/>
                        </a:rPr>
                        <a:t>Is it Primary or Secondary Research?</a:t>
                      </a:r>
                      <a:endParaRPr sz="2700" u="none" cap="none" strike="noStrike"/>
                    </a:p>
                  </a:txBody>
                  <a:tcPr marT="6025" marB="6025" marR="6025" marL="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687600">
                <a:tc>
                  <a:txBody>
                    <a:bodyPr>
                      <a:noAutofit/>
                    </a:bodyPr>
                    <a:lstStyle/>
                    <a:p>
                      <a:pPr indent="0" lvl="0" marL="0" marR="0" rtl="0" algn="ctr">
                        <a:spcBef>
                          <a:spcPts val="0"/>
                        </a:spcBef>
                        <a:spcAft>
                          <a:spcPts val="0"/>
                        </a:spcAft>
                        <a:buNone/>
                      </a:pPr>
                      <a:r>
                        <a:rPr b="1" i="0" lang="en-GB" sz="1200" u="none" cap="none" strike="noStrike">
                          <a:solidFill>
                            <a:srgbClr val="000000"/>
                          </a:solidFill>
                          <a:latin typeface="Century Gothic"/>
                          <a:ea typeface="Century Gothic"/>
                          <a:cs typeface="Century Gothic"/>
                          <a:sym typeface="Century Gothic"/>
                        </a:rPr>
                        <a:t>COST</a:t>
                      </a:r>
                      <a:endParaRPr sz="2800" u="none" cap="none" strike="noStrike"/>
                    </a:p>
                  </a:txBody>
                  <a:tcPr marT="6025" marB="6025"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171450" lvl="0" marL="171450" marR="0" rtl="0" algn="l">
                        <a:spcBef>
                          <a:spcPts val="0"/>
                        </a:spcBef>
                        <a:spcAft>
                          <a:spcPts val="0"/>
                        </a:spcAft>
                        <a:buClr>
                          <a:srgbClr val="000000"/>
                        </a:buClr>
                        <a:buSzPts val="1200"/>
                        <a:buFont typeface="Arial"/>
                        <a:buChar char="•"/>
                      </a:pPr>
                      <a:r>
                        <a:rPr b="0" i="0" lang="en-GB" sz="1200" u="none" cap="none" strike="noStrike">
                          <a:solidFill>
                            <a:srgbClr val="000000"/>
                          </a:solidFill>
                          <a:latin typeface="Century Gothic"/>
                          <a:ea typeface="Century Gothic"/>
                          <a:cs typeface="Century Gothic"/>
                          <a:sym typeface="Century Gothic"/>
                        </a:rPr>
                        <a:t>How much will it cost to make my website?</a:t>
                      </a:r>
                      <a:br>
                        <a:rPr b="0" i="0" lang="en-GB" sz="1200" u="none" cap="none" strike="noStrike">
                          <a:solidFill>
                            <a:srgbClr val="000000"/>
                          </a:solidFill>
                          <a:latin typeface="Century Gothic"/>
                          <a:ea typeface="Century Gothic"/>
                          <a:cs typeface="Century Gothic"/>
                          <a:sym typeface="Century Gothic"/>
                        </a:rPr>
                      </a:br>
                      <a:br>
                        <a:rPr b="0" i="0" lang="en-GB" sz="1200" u="none" cap="none" strike="noStrike">
                          <a:solidFill>
                            <a:srgbClr val="000000"/>
                          </a:solidFill>
                          <a:latin typeface="Century Gothic"/>
                          <a:ea typeface="Century Gothic"/>
                          <a:cs typeface="Century Gothic"/>
                          <a:sym typeface="Century Gothic"/>
                        </a:rPr>
                      </a:br>
                      <a:endParaRPr b="0" i="0" sz="1200" u="none" cap="none" strike="noStrike">
                        <a:solidFill>
                          <a:srgbClr val="000000"/>
                        </a:solidFill>
                        <a:latin typeface="Arial"/>
                        <a:ea typeface="Arial"/>
                        <a:cs typeface="Arial"/>
                        <a:sym typeface="Arial"/>
                      </a:endParaRPr>
                    </a:p>
                  </a:txBody>
                  <a:tcPr marT="6025" marB="6025" marR="6025" marL="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171450" lvl="0" marL="171450" marR="0" rtl="0" algn="l">
                        <a:spcBef>
                          <a:spcPts val="0"/>
                        </a:spcBef>
                        <a:spcAft>
                          <a:spcPts val="0"/>
                        </a:spcAft>
                        <a:buClr>
                          <a:srgbClr val="000000"/>
                        </a:buClr>
                        <a:buSzPts val="1200"/>
                        <a:buFont typeface="Arial"/>
                        <a:buChar char="•"/>
                      </a:pPr>
                      <a:r>
                        <a:rPr b="0" i="0" lang="en-GB" sz="1200" u="none" cap="none" strike="noStrike">
                          <a:solidFill>
                            <a:srgbClr val="000000"/>
                          </a:solidFill>
                          <a:latin typeface="Century Gothic"/>
                          <a:ea typeface="Century Gothic"/>
                          <a:cs typeface="Century Gothic"/>
                          <a:sym typeface="Century Gothic"/>
                        </a:rPr>
                        <a:t>Internet Research/ Asking Experts</a:t>
                      </a:r>
                      <a:endParaRPr sz="1200" u="none" cap="none" strike="noStrike"/>
                    </a:p>
                    <a:p>
                      <a:pPr indent="-171450" lvl="0" marL="171450" marR="0" rtl="0" algn="l">
                        <a:spcBef>
                          <a:spcPts val="0"/>
                        </a:spcBef>
                        <a:spcAft>
                          <a:spcPts val="0"/>
                        </a:spcAft>
                        <a:buClr>
                          <a:srgbClr val="000000"/>
                        </a:buClr>
                        <a:buSzPts val="1200"/>
                        <a:buFont typeface="Arial"/>
                        <a:buChar char="•"/>
                      </a:pPr>
                      <a:br>
                        <a:rPr b="0" i="0" lang="en-GB" sz="1200" u="none" cap="none" strike="noStrike">
                          <a:solidFill>
                            <a:srgbClr val="000000"/>
                          </a:solidFill>
                          <a:latin typeface="Century Gothic"/>
                          <a:ea typeface="Century Gothic"/>
                          <a:cs typeface="Century Gothic"/>
                          <a:sym typeface="Century Gothic"/>
                        </a:rPr>
                      </a:br>
                      <a:br>
                        <a:rPr b="0" i="0" lang="en-GB" sz="1200" u="none" cap="none" strike="noStrike">
                          <a:solidFill>
                            <a:srgbClr val="000000"/>
                          </a:solidFill>
                          <a:latin typeface="Century Gothic"/>
                          <a:ea typeface="Century Gothic"/>
                          <a:cs typeface="Century Gothic"/>
                          <a:sym typeface="Century Gothic"/>
                        </a:rPr>
                      </a:br>
                      <a:endParaRPr sz="1200" u="none" cap="none" strike="noStrike"/>
                    </a:p>
                  </a:txBody>
                  <a:tcPr marT="6025" marB="6025" marR="6025" marL="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171450" lvl="0" marL="171450" marR="0" rtl="0" algn="l">
                        <a:spcBef>
                          <a:spcPts val="0"/>
                        </a:spcBef>
                        <a:spcAft>
                          <a:spcPts val="0"/>
                        </a:spcAft>
                        <a:buClr>
                          <a:srgbClr val="000000"/>
                        </a:buClr>
                        <a:buSzPts val="1200"/>
                        <a:buFont typeface="Arial"/>
                        <a:buChar char="•"/>
                      </a:pPr>
                      <a:r>
                        <a:rPr b="0" i="0" lang="en-GB" sz="1200" u="none" cap="none" strike="noStrike">
                          <a:solidFill>
                            <a:srgbClr val="000000"/>
                          </a:solidFill>
                          <a:latin typeface="Century Gothic"/>
                          <a:ea typeface="Century Gothic"/>
                          <a:cs typeface="Century Gothic"/>
                          <a:sym typeface="Century Gothic"/>
                        </a:rPr>
                        <a:t>Secondary/ Primary</a:t>
                      </a:r>
                      <a:endParaRPr sz="1200" u="none" cap="none" strike="noStrike"/>
                    </a:p>
                    <a:p>
                      <a:pPr indent="-457200" lvl="0" marL="457200" marR="0" rtl="0" algn="l">
                        <a:spcBef>
                          <a:spcPts val="0"/>
                        </a:spcBef>
                        <a:spcAft>
                          <a:spcPts val="0"/>
                        </a:spcAft>
                        <a:buClr>
                          <a:schemeClr val="dk1"/>
                        </a:buClr>
                        <a:buSzPts val="1200"/>
                        <a:buFont typeface="Arial"/>
                        <a:buChar char="•"/>
                      </a:pPr>
                      <a:br>
                        <a:rPr lang="en-GB" sz="1200" u="none" cap="none" strike="noStrike"/>
                      </a:br>
                      <a:endParaRPr sz="1200" u="none" cap="none" strike="noStrike"/>
                    </a:p>
                  </a:txBody>
                  <a:tcPr marT="6025" marB="6025" marR="6025" marL="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447800">
                <a:tc>
                  <a:txBody>
                    <a:bodyPr>
                      <a:noAutofit/>
                    </a:bodyPr>
                    <a:lstStyle/>
                    <a:p>
                      <a:pPr indent="0" lvl="0" marL="0" marR="0" rtl="0" algn="ctr">
                        <a:spcBef>
                          <a:spcPts val="0"/>
                        </a:spcBef>
                        <a:spcAft>
                          <a:spcPts val="0"/>
                        </a:spcAft>
                        <a:buNone/>
                      </a:pPr>
                      <a:r>
                        <a:rPr b="1" i="0" lang="en-GB" sz="1200" u="none" cap="none" strike="noStrike">
                          <a:solidFill>
                            <a:srgbClr val="000000"/>
                          </a:solidFill>
                          <a:latin typeface="Century Gothic"/>
                          <a:ea typeface="Century Gothic"/>
                          <a:cs typeface="Century Gothic"/>
                          <a:sym typeface="Century Gothic"/>
                        </a:rPr>
                        <a:t>AESTHETICS</a:t>
                      </a:r>
                      <a:endParaRPr sz="2800" u="none" cap="none" strike="noStrike"/>
                    </a:p>
                  </a:txBody>
                  <a:tcPr marT="6025" marB="6025"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457200" lvl="0" marL="457200" marR="0" rtl="0" algn="l">
                        <a:spcBef>
                          <a:spcPts val="0"/>
                        </a:spcBef>
                        <a:spcAft>
                          <a:spcPts val="0"/>
                        </a:spcAft>
                        <a:buClr>
                          <a:schemeClr val="dk1"/>
                        </a:buClr>
                        <a:buSzPts val="1200"/>
                        <a:buFont typeface="Arial"/>
                        <a:buChar char="•"/>
                      </a:pPr>
                      <a:r>
                        <a:rPr lang="en-GB" sz="1200" u="none" cap="none" strike="noStrike"/>
                        <a:t> </a:t>
                      </a:r>
                      <a:endParaRPr/>
                    </a:p>
                  </a:txBody>
                  <a:tcPr marT="6025" marB="6025" marR="6025" marL="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457200" lvl="0" marL="457200" marR="0" rtl="0" algn="l">
                        <a:spcBef>
                          <a:spcPts val="0"/>
                        </a:spcBef>
                        <a:spcAft>
                          <a:spcPts val="0"/>
                        </a:spcAft>
                        <a:buClr>
                          <a:schemeClr val="dk1"/>
                        </a:buClr>
                        <a:buSzPts val="1200"/>
                        <a:buFont typeface="Arial"/>
                        <a:buChar char="•"/>
                      </a:pPr>
                      <a:r>
                        <a:rPr lang="en-GB" sz="1200" u="none" cap="none" strike="noStrike"/>
                        <a:t> </a:t>
                      </a:r>
                      <a:endParaRPr/>
                    </a:p>
                  </a:txBody>
                  <a:tcPr marT="6025" marB="6025" marR="6025" marL="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457200" lvl="0" marL="457200" marR="0" rtl="0" algn="l">
                        <a:spcBef>
                          <a:spcPts val="0"/>
                        </a:spcBef>
                        <a:spcAft>
                          <a:spcPts val="0"/>
                        </a:spcAft>
                        <a:buClr>
                          <a:schemeClr val="dk1"/>
                        </a:buClr>
                        <a:buSzPts val="1200"/>
                        <a:buFont typeface="Arial"/>
                        <a:buChar char="•"/>
                      </a:pPr>
                      <a:r>
                        <a:rPr lang="en-GB" sz="1200" u="none" cap="none" strike="noStrike"/>
                        <a:t> </a:t>
                      </a:r>
                      <a:endParaRPr/>
                    </a:p>
                  </a:txBody>
                  <a:tcPr marT="6025" marB="6025" marR="6025" marL="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962950">
                <a:tc>
                  <a:txBody>
                    <a:bodyPr>
                      <a:noAutofit/>
                    </a:bodyPr>
                    <a:lstStyle/>
                    <a:p>
                      <a:pPr indent="0" lvl="0" marL="0" marR="0" rtl="0" algn="ctr">
                        <a:spcBef>
                          <a:spcPts val="0"/>
                        </a:spcBef>
                        <a:spcAft>
                          <a:spcPts val="0"/>
                        </a:spcAft>
                        <a:buNone/>
                      </a:pPr>
                      <a:r>
                        <a:rPr b="1" i="0" lang="en-GB" sz="1200" u="none" cap="none" strike="noStrike">
                          <a:solidFill>
                            <a:srgbClr val="000000"/>
                          </a:solidFill>
                          <a:latin typeface="Century Gothic"/>
                          <a:ea typeface="Century Gothic"/>
                          <a:cs typeface="Century Gothic"/>
                          <a:sym typeface="Century Gothic"/>
                        </a:rPr>
                        <a:t>FUNCTION </a:t>
                      </a:r>
                      <a:endParaRPr sz="2800" u="none" cap="none" strike="noStrike"/>
                    </a:p>
                  </a:txBody>
                  <a:tcPr marT="6025" marB="6025"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457200" lvl="0" marL="457200" marR="0" rtl="0" algn="l">
                        <a:spcBef>
                          <a:spcPts val="0"/>
                        </a:spcBef>
                        <a:spcAft>
                          <a:spcPts val="0"/>
                        </a:spcAft>
                        <a:buClr>
                          <a:schemeClr val="dk1"/>
                        </a:buClr>
                        <a:buSzPts val="1200"/>
                        <a:buFont typeface="Arial"/>
                        <a:buChar char="•"/>
                      </a:pPr>
                      <a:r>
                        <a:rPr lang="en-GB" sz="1200" u="none" cap="none" strike="noStrike"/>
                        <a:t> </a:t>
                      </a:r>
                      <a:endParaRPr/>
                    </a:p>
                  </a:txBody>
                  <a:tcPr marT="6025" marB="6025" marR="6025" marL="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457200" lvl="0" marL="457200" marR="0" rtl="0" algn="l">
                        <a:spcBef>
                          <a:spcPts val="0"/>
                        </a:spcBef>
                        <a:spcAft>
                          <a:spcPts val="0"/>
                        </a:spcAft>
                        <a:buClr>
                          <a:schemeClr val="dk1"/>
                        </a:buClr>
                        <a:buSzPts val="1200"/>
                        <a:buFont typeface="Arial"/>
                        <a:buChar char="•"/>
                      </a:pPr>
                      <a:r>
                        <a:rPr lang="en-GB" sz="1200" u="none" cap="none" strike="noStrike"/>
                        <a:t> </a:t>
                      </a:r>
                      <a:endParaRPr/>
                    </a:p>
                  </a:txBody>
                  <a:tcPr marT="6025" marB="6025" marR="6025" marL="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457200" lvl="0" marL="457200" marR="0" rtl="0" algn="l">
                        <a:spcBef>
                          <a:spcPts val="0"/>
                        </a:spcBef>
                        <a:spcAft>
                          <a:spcPts val="0"/>
                        </a:spcAft>
                        <a:buClr>
                          <a:schemeClr val="dk1"/>
                        </a:buClr>
                        <a:buSzPts val="1200"/>
                        <a:buFont typeface="Arial"/>
                        <a:buChar char="•"/>
                      </a:pPr>
                      <a:r>
                        <a:rPr lang="en-GB" sz="1200" u="none" cap="none" strike="noStrike"/>
                        <a:t> </a:t>
                      </a:r>
                      <a:endParaRPr/>
                    </a:p>
                  </a:txBody>
                  <a:tcPr marT="6025" marB="6025" marR="6025" marL="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643200">
                <a:tc>
                  <a:txBody>
                    <a:bodyPr>
                      <a:noAutofit/>
                    </a:bodyPr>
                    <a:lstStyle/>
                    <a:p>
                      <a:pPr indent="0" lvl="0" marL="0" marR="0" rtl="0" algn="ctr">
                        <a:spcBef>
                          <a:spcPts val="0"/>
                        </a:spcBef>
                        <a:spcAft>
                          <a:spcPts val="0"/>
                        </a:spcAft>
                        <a:buNone/>
                      </a:pPr>
                      <a:r>
                        <a:rPr b="1" i="0" lang="en-GB" sz="1200" u="none" cap="none" strike="noStrike">
                          <a:solidFill>
                            <a:srgbClr val="000000"/>
                          </a:solidFill>
                          <a:latin typeface="Century Gothic"/>
                          <a:ea typeface="Century Gothic"/>
                          <a:cs typeface="Century Gothic"/>
                          <a:sym typeface="Century Gothic"/>
                        </a:rPr>
                        <a:t>MAKING </a:t>
                      </a:r>
                      <a:endParaRPr sz="2800" u="none" cap="none" strike="noStrike"/>
                    </a:p>
                    <a:p>
                      <a:pPr indent="0" lvl="0" marL="0" marR="0" rtl="0" algn="ctr">
                        <a:spcBef>
                          <a:spcPts val="0"/>
                        </a:spcBef>
                        <a:spcAft>
                          <a:spcPts val="0"/>
                        </a:spcAft>
                        <a:buNone/>
                      </a:pPr>
                      <a:r>
                        <a:rPr b="1" i="0" lang="en-GB" sz="1200" u="none" cap="none" strike="noStrike">
                          <a:solidFill>
                            <a:srgbClr val="000000"/>
                          </a:solidFill>
                          <a:latin typeface="Century Gothic"/>
                          <a:ea typeface="Century Gothic"/>
                          <a:cs typeface="Century Gothic"/>
                          <a:sym typeface="Century Gothic"/>
                        </a:rPr>
                        <a:t>(Software, Hardware)</a:t>
                      </a:r>
                      <a:endParaRPr sz="2800" u="none" cap="none" strike="noStrike"/>
                    </a:p>
                  </a:txBody>
                  <a:tcPr marT="6025" marB="6025" marR="6025" marL="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457200" lvl="0" marL="457200" marR="0" rtl="0" algn="l">
                        <a:spcBef>
                          <a:spcPts val="0"/>
                        </a:spcBef>
                        <a:spcAft>
                          <a:spcPts val="0"/>
                        </a:spcAft>
                        <a:buClr>
                          <a:schemeClr val="dk1"/>
                        </a:buClr>
                        <a:buSzPts val="1200"/>
                        <a:buFont typeface="Arial"/>
                        <a:buChar char="•"/>
                      </a:pPr>
                      <a:r>
                        <a:rPr lang="en-GB" sz="1200" u="none" cap="none" strike="noStrike"/>
                        <a:t> </a:t>
                      </a:r>
                      <a:endParaRPr/>
                    </a:p>
                  </a:txBody>
                  <a:tcPr marT="6025" marB="6025" marR="6025" marL="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457200" lvl="0" marL="457200" marR="0" rtl="0" algn="l">
                        <a:spcBef>
                          <a:spcPts val="0"/>
                        </a:spcBef>
                        <a:spcAft>
                          <a:spcPts val="0"/>
                        </a:spcAft>
                        <a:buClr>
                          <a:schemeClr val="dk1"/>
                        </a:buClr>
                        <a:buSzPts val="1200"/>
                        <a:buFont typeface="Arial"/>
                        <a:buChar char="•"/>
                      </a:pPr>
                      <a:r>
                        <a:rPr lang="en-GB" sz="1200" u="none" cap="none" strike="noStrike"/>
                        <a:t> </a:t>
                      </a:r>
                      <a:endParaRPr/>
                    </a:p>
                  </a:txBody>
                  <a:tcPr marT="6025" marB="6025" marR="6025" marL="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457200" lvl="0" marL="457200" marR="0" rtl="0" algn="l">
                        <a:spcBef>
                          <a:spcPts val="0"/>
                        </a:spcBef>
                        <a:spcAft>
                          <a:spcPts val="0"/>
                        </a:spcAft>
                        <a:buClr>
                          <a:schemeClr val="dk1"/>
                        </a:buClr>
                        <a:buSzPts val="1200"/>
                        <a:buFont typeface="Arial"/>
                        <a:buChar char="•"/>
                      </a:pPr>
                      <a:r>
                        <a:rPr lang="en-GB" sz="1200" u="none" cap="none" strike="noStrike"/>
                        <a:t> </a:t>
                      </a:r>
                      <a:endParaRPr/>
                    </a:p>
                  </a:txBody>
                  <a:tcPr marT="6025" marB="6025" marR="6025" marL="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63"/>
          <p:cNvSpPr txBox="1"/>
          <p:nvPr/>
        </p:nvSpPr>
        <p:spPr>
          <a:xfrm>
            <a:off x="1145056" y="446108"/>
            <a:ext cx="13240946" cy="1875473"/>
          </a:xfrm>
          <a:prstGeom prst="rect">
            <a:avLst/>
          </a:prstGeom>
          <a:noFill/>
          <a:ln>
            <a:noFill/>
          </a:ln>
        </p:spPr>
        <p:txBody>
          <a:bodyPr anchorCtr="0" anchor="t" bIns="66450" lIns="132900" spcFirstLastPara="1" rIns="132900" wrap="square" tIns="66450">
            <a:noAutofit/>
          </a:bodyPr>
          <a:lstStyle/>
          <a:p>
            <a:pPr indent="0" lvl="0" marL="0" marR="0" rtl="0" algn="l">
              <a:lnSpc>
                <a:spcPct val="100000"/>
              </a:lnSpc>
              <a:spcBef>
                <a:spcPts val="0"/>
              </a:spcBef>
              <a:spcAft>
                <a:spcPts val="0"/>
              </a:spcAft>
              <a:buClr>
                <a:srgbClr val="FF0000"/>
              </a:buClr>
              <a:buSzPts val="4000"/>
              <a:buFont typeface="Century Gothic"/>
              <a:buNone/>
            </a:pPr>
            <a:r>
              <a:rPr b="1" lang="en-GB" sz="4000" cap="none">
                <a:solidFill>
                  <a:srgbClr val="FF0000"/>
                </a:solidFill>
                <a:latin typeface="Century Gothic"/>
                <a:ea typeface="Century Gothic"/>
                <a:cs typeface="Century Gothic"/>
                <a:sym typeface="Century Gothic"/>
              </a:rPr>
              <a:t>TASK </a:t>
            </a:r>
            <a:r>
              <a:rPr b="1" lang="en-GB" sz="4000">
                <a:solidFill>
                  <a:srgbClr val="FF0000"/>
                </a:solidFill>
                <a:latin typeface="Century Gothic"/>
                <a:ea typeface="Century Gothic"/>
                <a:cs typeface="Century Gothic"/>
                <a:sym typeface="Century Gothic"/>
              </a:rPr>
              <a:t>2</a:t>
            </a:r>
            <a:r>
              <a:rPr b="1" lang="en-GB" sz="4000" cap="none">
                <a:solidFill>
                  <a:srgbClr val="FF0000"/>
                </a:solidFill>
                <a:latin typeface="Century Gothic"/>
                <a:ea typeface="Century Gothic"/>
                <a:cs typeface="Century Gothic"/>
                <a:sym typeface="Century Gothic"/>
              </a:rPr>
              <a:t>b: SITUATION ANALYSIS / RESEARCH PLAN</a:t>
            </a:r>
            <a:endParaRPr sz="900" cap="non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2000"/>
              <a:buFont typeface="Arial"/>
              <a:buNone/>
            </a:pPr>
            <a:br>
              <a:rPr lang="en-GB" sz="2000" cap="none">
                <a:solidFill>
                  <a:schemeClr val="dk1"/>
                </a:solidFill>
                <a:latin typeface="Arial"/>
                <a:ea typeface="Arial"/>
                <a:cs typeface="Arial"/>
                <a:sym typeface="Arial"/>
              </a:rPr>
            </a:br>
            <a:endParaRPr sz="2000" cap="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2000"/>
              <a:buFont typeface="Century Gothic"/>
              <a:buNone/>
            </a:pPr>
            <a:r>
              <a:t/>
            </a:r>
            <a:endParaRPr sz="2000" cap="none">
              <a:solidFill>
                <a:schemeClr val="dk1"/>
              </a:solidFill>
              <a:latin typeface="Arial"/>
              <a:ea typeface="Arial"/>
              <a:cs typeface="Arial"/>
              <a:sym typeface="Arial"/>
            </a:endParaRPr>
          </a:p>
        </p:txBody>
      </p:sp>
      <p:graphicFrame>
        <p:nvGraphicFramePr>
          <p:cNvPr id="510" name="Google Shape;510;p63"/>
          <p:cNvGraphicFramePr/>
          <p:nvPr/>
        </p:nvGraphicFramePr>
        <p:xfrm>
          <a:off x="580866" y="1404185"/>
          <a:ext cx="3000000" cy="3000000"/>
        </p:xfrm>
        <a:graphic>
          <a:graphicData uri="http://schemas.openxmlformats.org/drawingml/2006/table">
            <a:tbl>
              <a:tblPr>
                <a:noFill/>
                <a:tableStyleId>{C3B2F08A-189E-4F55-AE9E-388A6891A1B9}</a:tableStyleId>
              </a:tblPr>
              <a:tblGrid>
                <a:gridCol w="1980650"/>
                <a:gridCol w="6516350"/>
                <a:gridCol w="2356975"/>
                <a:gridCol w="2951175"/>
              </a:tblGrid>
              <a:tr h="1184250">
                <a:tc>
                  <a:txBody>
                    <a:bodyPr>
                      <a:noAutofit/>
                    </a:bodyPr>
                    <a:lstStyle/>
                    <a:p>
                      <a:pPr indent="0" lvl="0" marL="0" marR="0" rtl="0" algn="ctr">
                        <a:spcBef>
                          <a:spcPts val="0"/>
                        </a:spcBef>
                        <a:spcAft>
                          <a:spcPts val="0"/>
                        </a:spcAft>
                        <a:buNone/>
                      </a:pPr>
                      <a:r>
                        <a:rPr b="1" i="0" lang="en-GB" sz="1600" u="sng" cap="none" strike="noStrike">
                          <a:solidFill>
                            <a:srgbClr val="000000"/>
                          </a:solidFill>
                          <a:latin typeface="Century Gothic"/>
                          <a:ea typeface="Century Gothic"/>
                          <a:cs typeface="Century Gothic"/>
                          <a:sym typeface="Century Gothic"/>
                        </a:rPr>
                        <a:t>Generic Area</a:t>
                      </a:r>
                      <a:endParaRPr sz="2835" u="none" cap="none" strike="noStrike"/>
                    </a:p>
                  </a:txBody>
                  <a:tcPr marT="6350" marB="635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spcBef>
                          <a:spcPts val="0"/>
                        </a:spcBef>
                        <a:spcAft>
                          <a:spcPts val="0"/>
                        </a:spcAft>
                        <a:buNone/>
                      </a:pPr>
                      <a:r>
                        <a:rPr b="1" i="0" lang="en-GB" sz="1600" u="sng" cap="none" strike="noStrike">
                          <a:solidFill>
                            <a:srgbClr val="000000"/>
                          </a:solidFill>
                          <a:latin typeface="Century Gothic"/>
                          <a:ea typeface="Century Gothic"/>
                          <a:cs typeface="Century Gothic"/>
                          <a:sym typeface="Century Gothic"/>
                        </a:rPr>
                        <a:t>What has to be Researched?</a:t>
                      </a:r>
                      <a:endParaRPr sz="2835" u="none" cap="none" strike="noStrike"/>
                    </a:p>
                  </a:txBody>
                  <a:tcPr marT="6350" marB="635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spcBef>
                          <a:spcPts val="0"/>
                        </a:spcBef>
                        <a:spcAft>
                          <a:spcPts val="0"/>
                        </a:spcAft>
                        <a:buNone/>
                      </a:pPr>
                      <a:r>
                        <a:rPr b="1" i="0" lang="en-GB" sz="1600" u="sng" cap="none" strike="noStrike">
                          <a:solidFill>
                            <a:srgbClr val="000000"/>
                          </a:solidFill>
                          <a:latin typeface="Century Gothic"/>
                          <a:ea typeface="Century Gothic"/>
                          <a:cs typeface="Century Gothic"/>
                          <a:sym typeface="Century Gothic"/>
                        </a:rPr>
                        <a:t>How will it be researched?</a:t>
                      </a:r>
                      <a:endParaRPr sz="2835" u="none" cap="none" strike="noStrike"/>
                    </a:p>
                  </a:txBody>
                  <a:tcPr marT="6350" marB="635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spcBef>
                          <a:spcPts val="0"/>
                        </a:spcBef>
                        <a:spcAft>
                          <a:spcPts val="0"/>
                        </a:spcAft>
                        <a:buNone/>
                      </a:pPr>
                      <a:r>
                        <a:rPr b="1" i="0" lang="en-GB" sz="1600" u="sng" cap="none" strike="noStrike">
                          <a:solidFill>
                            <a:srgbClr val="000000"/>
                          </a:solidFill>
                          <a:latin typeface="Century Gothic"/>
                          <a:ea typeface="Century Gothic"/>
                          <a:cs typeface="Century Gothic"/>
                          <a:sym typeface="Century Gothic"/>
                        </a:rPr>
                        <a:t>Is it Primary or Secondary Research?</a:t>
                      </a:r>
                      <a:endParaRPr sz="2835" u="none" cap="none" strike="noStrike"/>
                    </a:p>
                  </a:txBody>
                  <a:tcPr marT="6350" marB="635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313950">
                <a:tc>
                  <a:txBody>
                    <a:bodyPr>
                      <a:noAutofit/>
                    </a:bodyPr>
                    <a:lstStyle/>
                    <a:p>
                      <a:pPr indent="0" lvl="0" marL="0" marR="0" rtl="0" algn="ctr">
                        <a:spcBef>
                          <a:spcPts val="0"/>
                        </a:spcBef>
                        <a:spcAft>
                          <a:spcPts val="0"/>
                        </a:spcAft>
                        <a:buNone/>
                      </a:pPr>
                      <a:r>
                        <a:rPr b="1" i="0" lang="en-GB" sz="1400" u="none" cap="none" strike="noStrike">
                          <a:solidFill>
                            <a:srgbClr val="000000"/>
                          </a:solidFill>
                          <a:latin typeface="Century Gothic"/>
                          <a:ea typeface="Century Gothic"/>
                          <a:cs typeface="Century Gothic"/>
                          <a:sym typeface="Century Gothic"/>
                        </a:rPr>
                        <a:t>USER</a:t>
                      </a:r>
                      <a:endParaRPr sz="3200" u="none" cap="none" strike="noStrike"/>
                    </a:p>
                  </a:txBody>
                  <a:tcPr marT="6350" marB="635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l">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a:txBody>
                  <a:tcPr marT="6350" marB="635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381000" lvl="0" marL="457200" marR="0" rtl="0" algn="l">
                        <a:spcBef>
                          <a:spcPts val="0"/>
                        </a:spcBef>
                        <a:spcAft>
                          <a:spcPts val="0"/>
                        </a:spcAft>
                        <a:buClr>
                          <a:schemeClr val="dk1"/>
                        </a:buClr>
                        <a:buSzPts val="1200"/>
                        <a:buFont typeface="Arial"/>
                        <a:buNone/>
                      </a:pPr>
                      <a:r>
                        <a:t/>
                      </a:r>
                      <a:endParaRPr sz="1200" u="none" cap="none" strike="noStrike"/>
                    </a:p>
                  </a:txBody>
                  <a:tcPr marT="6350" marB="635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381000" lvl="0" marL="457200" marR="0" rtl="0" algn="l">
                        <a:spcBef>
                          <a:spcPts val="0"/>
                        </a:spcBef>
                        <a:spcAft>
                          <a:spcPts val="0"/>
                        </a:spcAft>
                        <a:buClr>
                          <a:schemeClr val="dk1"/>
                        </a:buClr>
                        <a:buSzPts val="1200"/>
                        <a:buFont typeface="Arial"/>
                        <a:buNone/>
                      </a:pPr>
                      <a:r>
                        <a:t/>
                      </a:r>
                      <a:endParaRPr sz="1200" u="none" cap="none" strike="noStrike"/>
                    </a:p>
                  </a:txBody>
                  <a:tcPr marT="6350" marB="635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980500">
                <a:tc>
                  <a:txBody>
                    <a:bodyPr>
                      <a:noAutofit/>
                    </a:bodyPr>
                    <a:lstStyle/>
                    <a:p>
                      <a:pPr indent="0" lvl="0" marL="0" marR="0" rtl="0" algn="ctr">
                        <a:spcBef>
                          <a:spcPts val="0"/>
                        </a:spcBef>
                        <a:spcAft>
                          <a:spcPts val="0"/>
                        </a:spcAft>
                        <a:buNone/>
                      </a:pPr>
                      <a:r>
                        <a:rPr b="1" i="0" lang="en-GB" sz="1400" u="none" cap="none" strike="noStrike">
                          <a:solidFill>
                            <a:srgbClr val="000000"/>
                          </a:solidFill>
                          <a:latin typeface="Century Gothic"/>
                          <a:ea typeface="Century Gothic"/>
                          <a:cs typeface="Century Gothic"/>
                          <a:sym typeface="Century Gothic"/>
                        </a:rPr>
                        <a:t>ETHICAL ISSUES</a:t>
                      </a:r>
                      <a:endParaRPr sz="3200" u="none" cap="none" strike="noStrike"/>
                    </a:p>
                  </a:txBody>
                  <a:tcPr marT="6350" marB="635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457200" lvl="0" marL="457200" marR="0" rtl="0" algn="l">
                        <a:spcBef>
                          <a:spcPts val="0"/>
                        </a:spcBef>
                        <a:spcAft>
                          <a:spcPts val="0"/>
                        </a:spcAft>
                        <a:buClr>
                          <a:schemeClr val="dk1"/>
                        </a:buClr>
                        <a:buSzPts val="1200"/>
                        <a:buFont typeface="Arial"/>
                        <a:buChar char="•"/>
                      </a:pPr>
                      <a:r>
                        <a:rPr lang="en-GB" sz="1200" u="none" cap="none" strike="noStrike"/>
                        <a:t> </a:t>
                      </a:r>
                      <a:endParaRPr/>
                    </a:p>
                  </a:txBody>
                  <a:tcPr marT="6350" marB="635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457200" lvl="0" marL="457200" marR="0" rtl="0" algn="l">
                        <a:spcBef>
                          <a:spcPts val="0"/>
                        </a:spcBef>
                        <a:spcAft>
                          <a:spcPts val="0"/>
                        </a:spcAft>
                        <a:buClr>
                          <a:schemeClr val="dk1"/>
                        </a:buClr>
                        <a:buSzPts val="1200"/>
                        <a:buFont typeface="Arial"/>
                        <a:buChar char="•"/>
                      </a:pPr>
                      <a:r>
                        <a:rPr lang="en-GB" sz="1200" u="none" cap="none" strike="noStrike"/>
                        <a:t> </a:t>
                      </a:r>
                      <a:endParaRPr/>
                    </a:p>
                  </a:txBody>
                  <a:tcPr marT="6350" marB="635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457200" lvl="0" marL="457200" marR="0" rtl="0" algn="l">
                        <a:spcBef>
                          <a:spcPts val="0"/>
                        </a:spcBef>
                        <a:spcAft>
                          <a:spcPts val="0"/>
                        </a:spcAft>
                        <a:buClr>
                          <a:schemeClr val="dk1"/>
                        </a:buClr>
                        <a:buSzPts val="1200"/>
                        <a:buFont typeface="Arial"/>
                        <a:buChar char="•"/>
                      </a:pPr>
                      <a:r>
                        <a:rPr lang="en-GB" sz="1200" u="none" cap="none" strike="noStrike"/>
                        <a:t> </a:t>
                      </a:r>
                      <a:endParaRPr/>
                    </a:p>
                  </a:txBody>
                  <a:tcPr marT="6350" marB="635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687825">
                <a:tc>
                  <a:txBody>
                    <a:bodyPr>
                      <a:noAutofit/>
                    </a:bodyPr>
                    <a:lstStyle/>
                    <a:p>
                      <a:pPr indent="0" lvl="0" marL="0" marR="0" rtl="0" algn="ctr">
                        <a:spcBef>
                          <a:spcPts val="0"/>
                        </a:spcBef>
                        <a:spcAft>
                          <a:spcPts val="0"/>
                        </a:spcAft>
                        <a:buNone/>
                      </a:pPr>
                      <a:r>
                        <a:rPr b="1" i="0" lang="en-GB" sz="1400" u="none" cap="none" strike="noStrike">
                          <a:solidFill>
                            <a:srgbClr val="000000"/>
                          </a:solidFill>
                          <a:latin typeface="Century Gothic"/>
                          <a:ea typeface="Century Gothic"/>
                          <a:cs typeface="Century Gothic"/>
                          <a:sym typeface="Century Gothic"/>
                        </a:rPr>
                        <a:t>SAFETY</a:t>
                      </a:r>
                      <a:endParaRPr sz="3200" u="none" cap="none" strike="noStrike"/>
                    </a:p>
                    <a:p>
                      <a:pPr indent="0" lvl="0" marL="0" marR="0" rtl="0" algn="ctr">
                        <a:spcBef>
                          <a:spcPts val="0"/>
                        </a:spcBef>
                        <a:spcAft>
                          <a:spcPts val="0"/>
                        </a:spcAft>
                        <a:buNone/>
                      </a:pPr>
                      <a:r>
                        <a:rPr b="1" i="0" lang="en-GB" sz="1400" u="none" cap="none" strike="noStrike">
                          <a:solidFill>
                            <a:srgbClr val="000000"/>
                          </a:solidFill>
                          <a:latin typeface="Century Gothic"/>
                          <a:ea typeface="Century Gothic"/>
                          <a:cs typeface="Century Gothic"/>
                          <a:sym typeface="Century Gothic"/>
                        </a:rPr>
                        <a:t>(e-safety) </a:t>
                      </a:r>
                      <a:endParaRPr sz="3200" u="none" cap="none" strike="noStrike"/>
                    </a:p>
                  </a:txBody>
                  <a:tcPr marT="6350" marB="635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457200" lvl="0" marL="457200" marR="0" rtl="0" algn="l">
                        <a:spcBef>
                          <a:spcPts val="0"/>
                        </a:spcBef>
                        <a:spcAft>
                          <a:spcPts val="0"/>
                        </a:spcAft>
                        <a:buClr>
                          <a:schemeClr val="dk1"/>
                        </a:buClr>
                        <a:buSzPts val="1200"/>
                        <a:buFont typeface="Arial"/>
                        <a:buChar char="•"/>
                      </a:pPr>
                      <a:r>
                        <a:rPr lang="en-GB" sz="1200" u="none" cap="none" strike="noStrike"/>
                        <a:t> </a:t>
                      </a:r>
                      <a:endParaRPr/>
                    </a:p>
                  </a:txBody>
                  <a:tcPr marT="6350" marB="635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457200" lvl="0" marL="457200" marR="0" rtl="0" algn="l">
                        <a:spcBef>
                          <a:spcPts val="0"/>
                        </a:spcBef>
                        <a:spcAft>
                          <a:spcPts val="0"/>
                        </a:spcAft>
                        <a:buClr>
                          <a:schemeClr val="dk1"/>
                        </a:buClr>
                        <a:buSzPts val="1200"/>
                        <a:buFont typeface="Arial"/>
                        <a:buChar char="•"/>
                      </a:pPr>
                      <a:r>
                        <a:rPr lang="en-GB" sz="1200" u="none" cap="none" strike="noStrike"/>
                        <a:t> </a:t>
                      </a:r>
                      <a:endParaRPr/>
                    </a:p>
                  </a:txBody>
                  <a:tcPr marT="6350" marB="635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457200" lvl="0" marL="457200" marR="0" rtl="0" algn="l">
                        <a:spcBef>
                          <a:spcPts val="0"/>
                        </a:spcBef>
                        <a:spcAft>
                          <a:spcPts val="0"/>
                        </a:spcAft>
                        <a:buClr>
                          <a:schemeClr val="dk1"/>
                        </a:buClr>
                        <a:buSzPts val="1200"/>
                        <a:buFont typeface="Arial"/>
                        <a:buChar char="•"/>
                      </a:pPr>
                      <a:r>
                        <a:rPr lang="en-GB" sz="1200" u="none" cap="none" strike="noStrike"/>
                        <a:t> </a:t>
                      </a:r>
                      <a:endParaRPr/>
                    </a:p>
                  </a:txBody>
                  <a:tcPr marT="6350" marB="635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